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7A151E8D-10F6-4A79-B6F3-8A2D3B5DC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D2890E19-6CE2-4472-B687-83F9A6F70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EF2B1DA-3C10-43CA-ACF9-877ED837CE2D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74EA684-76E8-4AC6-9BD1-DC36A5787D4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3B27E629-B537-4A16-B0C4-DA556122E3A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D30AC18C-63C8-461B-A995-9DBC1BA0BA8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7A0ACE50-9312-4B53-9001-1D7A2CBC2473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F6D2B836-58C9-4562-A2D6-F420C172BA5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E8EF5F80-B214-4002-B789-E14374E5EF0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22A72693-547E-4CDA-95E1-A9AB1450921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6423BAE7-1BB0-4BFA-B713-C20BDBB9CFB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911D8AF6-16AA-46F4-916E-F137A2B6CF3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C0026142-4432-4660-8969-DA37A6293FB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BDBBB8EC-F300-4768-99F8-F69058B95A7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BFBA158-C691-4E81-A517-E6BBB44613D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BD5E787-1709-471E-8514-E0912581F35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1728D1A4-81D2-41F4-AD19-A3DBF21DB8F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58BFAD18-F894-4D63-9784-79F24DA78C5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40E7884E-E767-4D86-8484-D0838981AC2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8D4E629-4613-4F5C-9351-2BDD7E7F50F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>
            <a:extLst>
              <a:ext uri="{FF2B5EF4-FFF2-40B4-BE49-F238E27FC236}">
                <a16:creationId xmlns:a16="http://schemas.microsoft.com/office/drawing/2014/main" id="{8269CFB7-45D2-4D6D-8A9C-C6920E71839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A67B9C5-D50B-4D28-9453-3511C16B2BD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9618EDE3-ACA1-45EE-8E1A-DEB795E2654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5224D058-A864-46EA-B996-8509BD21F2F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0FCE272E-89BC-4F49-B8A9-2ACFB729FBA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F0E12511-4A37-4C42-9BB7-3E6C7832D0D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F37B5EE3-CC10-4AC7-8152-35F80C75B2A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077863C-EA1F-4978-BC2D-89046C9E53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884C8B1A-40E1-41C3-9F49-438F842F8C7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E3DEAEC-D8C4-4B34-8095-B77B97E650E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3D477406-B355-4650-955A-9AFA71D9D8F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E90E837-AA79-4F29-8820-FBD709814A4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A01F9150-F6D5-4829-81C8-ED4E2926F8B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B1EB78D5-C89F-49FD-A982-C814E9B1034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49F0E674-0FDC-4528-AF9F-743493675EA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C2AD38BB-112E-465D-B655-3D1001E445F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3BC16AB8-5E19-4F28-B955-018E1E46F81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E0A69031-4A43-467D-88E0-97180526938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>
            <a:extLst>
              <a:ext uri="{FF2B5EF4-FFF2-40B4-BE49-F238E27FC236}">
                <a16:creationId xmlns:a16="http://schemas.microsoft.com/office/drawing/2014/main" id="{EA256EA2-8BA0-494C-9B14-CD60D686D01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ABD90FC0-574C-4287-9709-5943D56EAC0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0DE1C3D8-9BE8-451B-806B-265948C3302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6B01DFC-00A2-4D46-873C-EDCD4BA7F27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>
            <a:extLst>
              <a:ext uri="{FF2B5EF4-FFF2-40B4-BE49-F238E27FC236}">
                <a16:creationId xmlns:a16="http://schemas.microsoft.com/office/drawing/2014/main" id="{78149CB9-8817-492B-B5D5-3D4B9E942A9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14C3213-42E6-416E-AFDF-1312B2C44E0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F1C014CE-9B18-4C82-BFD6-30E3C0B097C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6509DFF5-6EFA-4A27-966E-216A15CB12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>
            <a:extLst>
              <a:ext uri="{FF2B5EF4-FFF2-40B4-BE49-F238E27FC236}">
                <a16:creationId xmlns:a16="http://schemas.microsoft.com/office/drawing/2014/main" id="{0E82E9A0-27EF-47AF-95C6-42E1A82DD6C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751D3FD7-8223-4EF4-A619-4A5528BBC78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6A75FAD3-8A87-4D94-9B8A-FCDFCD44645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8310193E-FC76-40CB-AF1D-9C90A33A688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880EB8F6-0AA5-4127-9EF6-12A6ADF2004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823F4E56-4BC2-4634-A69B-5213ACC4F4A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FF648B7B-06F1-41E9-AB8E-7E2B18A4106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5DA2AF7-370F-421B-BD5B-6AEDA08B1F1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4DCF5D4F-2E77-4099-B051-83FA56F86C7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EDC3B3F-619F-4115-93A6-ECD2F68D37C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0139E163-8C5A-49E6-BA0E-B40BA0BDE6D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8F6A99C-E974-4C22-A5B4-2205E3293BD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8B8F4A92-43B3-470C-A0C6-E736D48E585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25AAFEB2-9549-405E-979C-816FBB6BD1C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A5553878-F0AF-4E30-BAD7-959084E9F10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6F96E057-6012-4D34-9FDF-7695D0C9E9B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12101DFA-618A-40E0-BE30-171BA16A0E6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C633766C-9C0B-4678-977E-FA3FE3AC1FD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>
            <a:extLst>
              <a:ext uri="{FF2B5EF4-FFF2-40B4-BE49-F238E27FC236}">
                <a16:creationId xmlns:a16="http://schemas.microsoft.com/office/drawing/2014/main" id="{323C3D10-C38B-4908-BCAE-913E0C60448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6DCBDFF-251D-4DC2-89C7-C1F60F653CE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AF609826-BA01-4CFD-BC53-E26706C8441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036F158E-F415-43AF-BD38-B168365BF39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>
            <a:extLst>
              <a:ext uri="{FF2B5EF4-FFF2-40B4-BE49-F238E27FC236}">
                <a16:creationId xmlns:a16="http://schemas.microsoft.com/office/drawing/2014/main" id="{D3B17D53-3799-47DD-B1D2-12B25D4B21C0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898D7EFE-E8CC-42F6-A9E3-C99C83B45B9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B0AE869A-B1E6-4D31-AB90-18652065305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4D97F04-CA6F-4D5A-92F9-35C3CD65D0C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83A6DBCB-B3EC-4E6C-AD92-C9F77094EF0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2B1EE39D-4F97-4672-B40E-2AA6925E3D1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50E7CC65-6353-4506-90C5-A287CD02650B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F40ED5C-1F83-4F2F-B134-31C4811B62A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102466C5-14AC-413B-AD97-2529F07C277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881E08F-2A9D-4CCD-B8C4-E625E4CB1BC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>
            <a:extLst>
              <a:ext uri="{FF2B5EF4-FFF2-40B4-BE49-F238E27FC236}">
                <a16:creationId xmlns:a16="http://schemas.microsoft.com/office/drawing/2014/main" id="{9ED10C0E-C2DC-46B4-8765-BBF1F1227DFE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BCE76333-7203-4AA5-B94D-8ABF0D3FA63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775F9919-9DE7-4B49-971F-3382A1B0BB0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A959B06-7031-4A92-9CB2-E7D4B4FC4C0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27F55DE5-ACF9-4407-A8DC-BAE4EC93F4D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43A04AA-2284-4AF1-9385-AAE8953551D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D67C74D1-6E5F-4BF9-99A1-AA1D2EF2850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19465F5-9E8E-4CF0-93D1-1C68C1F26B8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3BC0CB8A-C56C-4397-9A6C-47A5267A3BBF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38B64B2A-05F1-473E-A7CE-BD3DCEFC155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E4F514CC-A2ED-457F-B5B3-80AA834D23E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C30E9783-AE81-458D-A982-B4B5953A0B4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39B320B5-4991-4860-979C-F2B415894B0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06111699-8C43-43F1-B0E0-A160B814507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447B-14CC-4E67-93F3-6D7641573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A28C-C7A3-458F-BE03-6D45638F5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9AF65-D4ED-4F01-A9F9-760B56D6AD6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D035E8C-8E6C-4C75-B938-E407B05AE347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6355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22D1-1014-4009-8B3A-AAB60AE0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A2F21-031B-4394-A189-DAAA09823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CA7DD-FA02-44AB-A8B3-3FB6DCF2760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A93A077-E381-4292-A218-038E4C2526F2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0764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3A07A6-E6DA-4C4B-BB03-211D98E71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9AA685-4BB5-4BFC-89E9-3CA52441A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F50F9-AFF1-4592-9EFC-C5564449E2F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BA7BFA-737B-4869-B399-8DCF85A6D4D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1660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2CCD-0EA0-497A-8BBA-DB15367B1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9AEFF3-1BE6-45C2-9E2F-8D310A73A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DF1C6-5595-4A71-981F-97C811E2ED1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9C2613A-72F2-47BA-8818-725A27965E9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9947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B45C-85FF-4ECF-B515-FB8F6909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3E1F-8011-469F-8FED-0AC4DE3A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AD183-6CE9-4CAF-B6F4-851B9E35D2B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C05288-639F-442B-AA77-38CA74B8BDC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3067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827E-685D-4825-A629-0384A331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54B9-A266-486B-9C7D-456F1BE7A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43AA-1FF4-4933-89D8-BF5B7F48A33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2003B99-B108-4882-9724-4A53E5578C5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61584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1236-6FA2-42CA-8D4B-D31679AA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A9102-A57C-4AF1-A1CF-63488AE83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E1857-073C-4FBD-9457-A238ED179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3FB5F-6EDE-4F92-8FA8-C403E0608DF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0EF78B7-7893-4391-AB2F-BDB660BE3D5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03923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C8E6-C45B-4A05-95EA-D9E6AE2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7E68B-5435-4035-B118-65917F21E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24C5C-115D-41E7-8CDE-C7C8C34E3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00E22-6017-45F0-BF68-ED2DD241C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FB588-D74E-4594-904E-C86359330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ADC16-80E2-408C-9C8F-1893F6D383C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79942B-079F-4C55-AFB2-12A32DA6F00F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00919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90CFD-59A5-4F50-A80F-A1A7716E1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5A492-33BD-40D7-A908-3681AEFC936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5F53C7D-87BF-42E0-8509-D566A6AB6BE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00530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B79180-19B9-4E27-AE0A-0BF0A6F47FD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1051BE7-780D-480C-8E6D-1C7E7846C87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69578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3CDB-4FE6-4A91-B4D1-0293B266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98F56-E279-4BD6-9E8D-2B8540B99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67D6C-1792-4431-AE1A-55B588B81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7BA76-361B-4B45-B4F4-F338FF4ADEE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EDF95E-CFE6-4FE4-8B22-BCE54970F81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9182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B6A3-E589-4303-9817-7BC1013E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F5FD-6C23-43FA-8EE8-CC183A0D1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6F8D-884E-4BDC-84F0-6961DDF3AE9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614B351-14AE-4E43-A237-D34EDED5BE66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72093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906A-96AF-4FAD-9D6C-0F581682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B0C8D-9622-4E9C-8A25-9374022E9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EACA4-0D5D-4E41-9407-04B6CF5FD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29768-7C09-4573-B78C-FD93C625B28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78D7C2-5DC4-438A-B550-E6DBF8102719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12518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88DE-944B-4946-BDAA-E61B72F32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49D7A-30A7-4A75-8024-F22D863EC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47A74-BDCA-426E-A000-D8CEAC6CF80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67120A9-129D-47DB-96FE-A6D603A51E3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16603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D2DC28-FADC-4BCF-8C7F-662C28BCF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130175"/>
            <a:ext cx="2055813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6E70E-5CCB-4068-BDCB-DD18FF0B8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6016625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50BDE-6589-4203-8D5F-57179AA0A8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843ED6E-E6A5-477F-A296-8648B555FC7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021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9996-6FE2-495F-97D3-B3AEEE6E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808C-E646-4B22-90EA-60BBCBF7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23A6D-A81C-49CF-906A-B9F27A925CA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912B261-BD54-4432-9078-533EBFF07B4C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5194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5490-A1DB-4065-BDA2-E8204A577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EE633-B293-4A9E-A09A-142A16486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A0D3E-6192-4772-8826-20CCA2845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FEA79-F749-41B4-A610-43731E11825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EEE5635-AC11-471F-AF5B-0A31A7D08333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1934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1413-3D36-4977-8907-05F566F7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38C79-53AF-49DD-9BF1-3CB387EEA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60DF0-719B-4265-A4AD-7CE030F07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BEAFC-7D3E-48AC-BC2C-C14C2217B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828AC-BA48-4FBA-9EF6-D5A7834E6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9C801-FEBD-40FF-83E8-DD13D06836B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9F01D4-F63F-42B9-9920-290CFCAED51B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00145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270F-0A3A-42DA-A3C8-A437E4BA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0CADD-BD3F-46FE-AD96-B2D278F6718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5B100A7-DF97-4A35-B419-BD964B86A2B8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5236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082E6D-1BE6-4308-BBC8-F118C56F02E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9F4CBE8-4022-415E-A8D4-8692FB4AD40E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53842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DD36-9A3E-44FA-8904-DC5C12FA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81305-37C8-40BF-A31C-AEC1A77D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6360E-8536-4C47-9875-63469D204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47FA8-B389-4C79-9B9D-CC7E2E127EC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67875ED-4A5A-4645-8E29-696764291B6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8918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E5CF-D787-40F9-A570-557EB130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EE1A4-8488-4287-AFD4-455DAA700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A1DA8-0106-487B-84E7-7B3EC22CE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F9C85-081E-417E-9ECD-F1A1B2FD29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982484B-4B96-4CCD-8B23-8BB3929E3805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04334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>
            <a:extLst>
              <a:ext uri="{FF2B5EF4-FFF2-40B4-BE49-F238E27FC236}">
                <a16:creationId xmlns:a16="http://schemas.microsoft.com/office/drawing/2014/main" id="{CC90787E-FC4F-48FD-8A6C-221DAD3A4C75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4000" cy="6846888"/>
            <a:chOff x="1" y="0"/>
            <a:chExt cx="5760" cy="4313"/>
          </a:xfrm>
        </p:grpSpPr>
        <p:sp>
          <p:nvSpPr>
            <p:cNvPr id="1026" name="AutoShape 2">
              <a:extLst>
                <a:ext uri="{FF2B5EF4-FFF2-40B4-BE49-F238E27FC236}">
                  <a16:creationId xmlns:a16="http://schemas.microsoft.com/office/drawing/2014/main" id="{82772066-F0B3-460E-9C66-E4A6338F3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" name="AutoShape 3">
              <a:extLst>
                <a:ext uri="{FF2B5EF4-FFF2-40B4-BE49-F238E27FC236}">
                  <a16:creationId xmlns:a16="http://schemas.microsoft.com/office/drawing/2014/main" id="{5A0B1C28-6864-42AA-905C-FBA47911D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AutoShape 4">
              <a:extLst>
                <a:ext uri="{FF2B5EF4-FFF2-40B4-BE49-F238E27FC236}">
                  <a16:creationId xmlns:a16="http://schemas.microsoft.com/office/drawing/2014/main" id="{318EFA34-84C7-4800-B3F7-5FDD3D0F9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9" name="Group 5">
              <a:extLst>
                <a:ext uri="{FF2B5EF4-FFF2-40B4-BE49-F238E27FC236}">
                  <a16:creationId xmlns:a16="http://schemas.microsoft.com/office/drawing/2014/main" id="{ACF071B0-2F0F-4B8A-A7EC-265838D955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5" cy="4313"/>
              <a:chOff x="288" y="0"/>
              <a:chExt cx="5095" cy="4313"/>
            </a:xfrm>
          </p:grpSpPr>
          <p:sp>
            <p:nvSpPr>
              <p:cNvPr id="1030" name="AutoShape 6">
                <a:extLst>
                  <a:ext uri="{FF2B5EF4-FFF2-40B4-BE49-F238E27FC236}">
                    <a16:creationId xmlns:a16="http://schemas.microsoft.com/office/drawing/2014/main" id="{566F0531-8C09-4607-B84D-21D215E73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AutoShape 7">
                <a:extLst>
                  <a:ext uri="{FF2B5EF4-FFF2-40B4-BE49-F238E27FC236}">
                    <a16:creationId xmlns:a16="http://schemas.microsoft.com/office/drawing/2014/main" id="{BEA99500-6719-4C90-8177-AE0033972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AutoShape 8">
                <a:extLst>
                  <a:ext uri="{FF2B5EF4-FFF2-40B4-BE49-F238E27FC236}">
                    <a16:creationId xmlns:a16="http://schemas.microsoft.com/office/drawing/2014/main" id="{569D6B6F-E7C9-431F-AE53-2134157E9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AutoShape 9">
                <a:extLst>
                  <a:ext uri="{FF2B5EF4-FFF2-40B4-BE49-F238E27FC236}">
                    <a16:creationId xmlns:a16="http://schemas.microsoft.com/office/drawing/2014/main" id="{C1D10CB6-58F6-4429-9E0D-08ACEA77A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AutoShape 10">
                <a:extLst>
                  <a:ext uri="{FF2B5EF4-FFF2-40B4-BE49-F238E27FC236}">
                    <a16:creationId xmlns:a16="http://schemas.microsoft.com/office/drawing/2014/main" id="{17F444F7-0009-47C2-94A5-B7FFB8AF3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AutoShape 11">
                <a:extLst>
                  <a:ext uri="{FF2B5EF4-FFF2-40B4-BE49-F238E27FC236}">
                    <a16:creationId xmlns:a16="http://schemas.microsoft.com/office/drawing/2014/main" id="{6F483527-6FF8-4B03-AD60-E55A17D54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AutoShape 12">
                <a:extLst>
                  <a:ext uri="{FF2B5EF4-FFF2-40B4-BE49-F238E27FC236}">
                    <a16:creationId xmlns:a16="http://schemas.microsoft.com/office/drawing/2014/main" id="{E3FF3DCC-5F91-409A-9242-774C5369A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AutoShape 13">
                <a:extLst>
                  <a:ext uri="{FF2B5EF4-FFF2-40B4-BE49-F238E27FC236}">
                    <a16:creationId xmlns:a16="http://schemas.microsoft.com/office/drawing/2014/main" id="{7A0FB449-02A5-4CD1-80B6-30AC9497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AutoShape 14">
                <a:extLst>
                  <a:ext uri="{FF2B5EF4-FFF2-40B4-BE49-F238E27FC236}">
                    <a16:creationId xmlns:a16="http://schemas.microsoft.com/office/drawing/2014/main" id="{C38AEAD6-EA4F-4AF2-AD22-FFC0243BA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AutoShape 15">
                <a:extLst>
                  <a:ext uri="{FF2B5EF4-FFF2-40B4-BE49-F238E27FC236}">
                    <a16:creationId xmlns:a16="http://schemas.microsoft.com/office/drawing/2014/main" id="{76C97630-F976-4AF5-A659-97E0FA5A6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AutoShape 16">
                <a:extLst>
                  <a:ext uri="{FF2B5EF4-FFF2-40B4-BE49-F238E27FC236}">
                    <a16:creationId xmlns:a16="http://schemas.microsoft.com/office/drawing/2014/main" id="{2D38DEEE-1318-4F75-972E-12A729022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AutoShape 17">
                <a:extLst>
                  <a:ext uri="{FF2B5EF4-FFF2-40B4-BE49-F238E27FC236}">
                    <a16:creationId xmlns:a16="http://schemas.microsoft.com/office/drawing/2014/main" id="{3256F02B-9ACA-4748-A7E4-7DABC8948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AutoShape 18">
                <a:extLst>
                  <a:ext uri="{FF2B5EF4-FFF2-40B4-BE49-F238E27FC236}">
                    <a16:creationId xmlns:a16="http://schemas.microsoft.com/office/drawing/2014/main" id="{FEDA0DF8-3F94-4962-8DC4-79CC6D721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43" name="AutoShape 19">
              <a:extLst>
                <a:ext uri="{FF2B5EF4-FFF2-40B4-BE49-F238E27FC236}">
                  <a16:creationId xmlns:a16="http://schemas.microsoft.com/office/drawing/2014/main" id="{142519AB-F883-4D55-8410-2109F4C8D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AutoShape 20">
              <a:extLst>
                <a:ext uri="{FF2B5EF4-FFF2-40B4-BE49-F238E27FC236}">
                  <a16:creationId xmlns:a16="http://schemas.microsoft.com/office/drawing/2014/main" id="{B2F69833-EA72-4841-B345-B0241B8FD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AutoShape 21">
              <a:extLst>
                <a:ext uri="{FF2B5EF4-FFF2-40B4-BE49-F238E27FC236}">
                  <a16:creationId xmlns:a16="http://schemas.microsoft.com/office/drawing/2014/main" id="{8A7FC750-EC97-44D3-B2D7-490E9601D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6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AutoShape 22">
              <a:extLst>
                <a:ext uri="{FF2B5EF4-FFF2-40B4-BE49-F238E27FC236}">
                  <a16:creationId xmlns:a16="http://schemas.microsoft.com/office/drawing/2014/main" id="{BEE47E3D-3A0D-483A-AAF8-FDF100995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AutoShape 23">
              <a:extLst>
                <a:ext uri="{FF2B5EF4-FFF2-40B4-BE49-F238E27FC236}">
                  <a16:creationId xmlns:a16="http://schemas.microsoft.com/office/drawing/2014/main" id="{2CFBD79A-6508-4E68-A9DF-3A07654FC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2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AutoShape 24">
              <a:extLst>
                <a:ext uri="{FF2B5EF4-FFF2-40B4-BE49-F238E27FC236}">
                  <a16:creationId xmlns:a16="http://schemas.microsoft.com/office/drawing/2014/main" id="{0B712F24-E8B9-4488-B31E-86E4DC204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9" name="AutoShape 25">
              <a:extLst>
                <a:ext uri="{FF2B5EF4-FFF2-40B4-BE49-F238E27FC236}">
                  <a16:creationId xmlns:a16="http://schemas.microsoft.com/office/drawing/2014/main" id="{0987F3FB-8401-421C-8A35-CCB60BE3F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0" name="AutoShape 26">
              <a:extLst>
                <a:ext uri="{FF2B5EF4-FFF2-40B4-BE49-F238E27FC236}">
                  <a16:creationId xmlns:a16="http://schemas.microsoft.com/office/drawing/2014/main" id="{D4F4D9B5-1733-45BB-8888-2FA58DA18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1" name="Line 27">
              <a:extLst>
                <a:ext uri="{FF2B5EF4-FFF2-40B4-BE49-F238E27FC236}">
                  <a16:creationId xmlns:a16="http://schemas.microsoft.com/office/drawing/2014/main" id="{8EE1DE66-53CE-4D0D-A050-FD1E05E56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Line 28">
              <a:extLst>
                <a:ext uri="{FF2B5EF4-FFF2-40B4-BE49-F238E27FC236}">
                  <a16:creationId xmlns:a16="http://schemas.microsoft.com/office/drawing/2014/main" id="{E790271E-A0B9-45D8-927D-7D66FC0EC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Line 29">
              <a:extLst>
                <a:ext uri="{FF2B5EF4-FFF2-40B4-BE49-F238E27FC236}">
                  <a16:creationId xmlns:a16="http://schemas.microsoft.com/office/drawing/2014/main" id="{30CCB40B-CCDA-4EA4-8DF8-9B75EA6C7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4" name="Group 30">
              <a:extLst>
                <a:ext uri="{FF2B5EF4-FFF2-40B4-BE49-F238E27FC236}">
                  <a16:creationId xmlns:a16="http://schemas.microsoft.com/office/drawing/2014/main" id="{27FF27DF-7CDA-4678-8889-F8FED4C3AA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5" cy="1568"/>
              <a:chOff x="1" y="392"/>
              <a:chExt cx="5755" cy="1568"/>
            </a:xfrm>
          </p:grpSpPr>
          <p:sp>
            <p:nvSpPr>
              <p:cNvPr id="1055" name="Line 31">
                <a:extLst>
                  <a:ext uri="{FF2B5EF4-FFF2-40B4-BE49-F238E27FC236}">
                    <a16:creationId xmlns:a16="http://schemas.microsoft.com/office/drawing/2014/main" id="{86E95410-144B-49E3-A83D-78BC9CEA2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Line 32">
                <a:extLst>
                  <a:ext uri="{FF2B5EF4-FFF2-40B4-BE49-F238E27FC236}">
                    <a16:creationId xmlns:a16="http://schemas.microsoft.com/office/drawing/2014/main" id="{DFDA546A-1023-407A-A5F9-7D5076B71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Line 33">
                <a:extLst>
                  <a:ext uri="{FF2B5EF4-FFF2-40B4-BE49-F238E27FC236}">
                    <a16:creationId xmlns:a16="http://schemas.microsoft.com/office/drawing/2014/main" id="{D01AD292-06A7-4CC4-98CC-D2C3C97F7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Line 34">
                <a:extLst>
                  <a:ext uri="{FF2B5EF4-FFF2-40B4-BE49-F238E27FC236}">
                    <a16:creationId xmlns:a16="http://schemas.microsoft.com/office/drawing/2014/main" id="{9063D4E9-3853-49CB-8DE3-43412976B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Line 35">
                <a:extLst>
                  <a:ext uri="{FF2B5EF4-FFF2-40B4-BE49-F238E27FC236}">
                    <a16:creationId xmlns:a16="http://schemas.microsoft.com/office/drawing/2014/main" id="{F46EA9C4-0C4F-4BEF-85D9-DA3A588F4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0" name="Line 36">
              <a:extLst>
                <a:ext uri="{FF2B5EF4-FFF2-40B4-BE49-F238E27FC236}">
                  <a16:creationId xmlns:a16="http://schemas.microsoft.com/office/drawing/2014/main" id="{C7145497-D49E-412A-864E-4BE78B3BD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Line 37">
              <a:extLst>
                <a:ext uri="{FF2B5EF4-FFF2-40B4-BE49-F238E27FC236}">
                  <a16:creationId xmlns:a16="http://schemas.microsoft.com/office/drawing/2014/main" id="{82119A80-A1D5-471B-B598-6EB8B0EA0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2" name="Rectangle 38">
            <a:extLst>
              <a:ext uri="{FF2B5EF4-FFF2-40B4-BE49-F238E27FC236}">
                <a16:creationId xmlns:a16="http://schemas.microsoft.com/office/drawing/2014/main" id="{CE8752BE-A7DF-4F6A-AD4B-FBDFB267F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63" name="Text Box 39">
            <a:extLst>
              <a:ext uri="{FF2B5EF4-FFF2-40B4-BE49-F238E27FC236}">
                <a16:creationId xmlns:a16="http://schemas.microsoft.com/office/drawing/2014/main" id="{CEB940F8-20E3-4F04-B29C-43B13E23B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Text Box 40">
            <a:extLst>
              <a:ext uri="{FF2B5EF4-FFF2-40B4-BE49-F238E27FC236}">
                <a16:creationId xmlns:a16="http://schemas.microsoft.com/office/drawing/2014/main" id="{0CAAC5D2-30AE-407F-A785-0EF20460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Rectangle 41">
            <a:extLst>
              <a:ext uri="{FF2B5EF4-FFF2-40B4-BE49-F238E27FC236}">
                <a16:creationId xmlns:a16="http://schemas.microsoft.com/office/drawing/2014/main" id="{5AA68B47-D847-4BE3-930C-A725B9471F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CF33399-BBBF-425F-8546-8670A15869ED}" type="slidenum">
              <a:rPr lang="it-IT" altLang="en-US"/>
              <a:pPr/>
              <a:t>‹#›</a:t>
            </a:fld>
            <a:endParaRPr lang="it-IT" altLang="en-US"/>
          </a:p>
        </p:txBody>
      </p:sp>
      <p:sp>
        <p:nvSpPr>
          <p:cNvPr id="1066" name="Rectangle 42">
            <a:extLst>
              <a:ext uri="{FF2B5EF4-FFF2-40B4-BE49-F238E27FC236}">
                <a16:creationId xmlns:a16="http://schemas.microsoft.com/office/drawing/2014/main" id="{AE96F0D5-1CE5-4614-ADB8-A5D6BCB53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>
            <a:extLst>
              <a:ext uri="{FF2B5EF4-FFF2-40B4-BE49-F238E27FC236}">
                <a16:creationId xmlns:a16="http://schemas.microsoft.com/office/drawing/2014/main" id="{F363F8F4-CA53-48FF-94F1-836C295C82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46888"/>
            <a:chOff x="0" y="0"/>
            <a:chExt cx="5760" cy="4313"/>
          </a:xfrm>
        </p:grpSpPr>
        <p:sp>
          <p:nvSpPr>
            <p:cNvPr id="2050" name="AutoShape 2">
              <a:extLst>
                <a:ext uri="{FF2B5EF4-FFF2-40B4-BE49-F238E27FC236}">
                  <a16:creationId xmlns:a16="http://schemas.microsoft.com/office/drawing/2014/main" id="{2B19EAD7-1509-43EC-8EBF-16991C077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626"/>
              <a:ext cx="716" cy="1687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8 h 1690"/>
                <a:gd name="T12" fmla="*/ 502 w 717"/>
                <a:gd name="T13" fmla="*/ 748 h 1690"/>
                <a:gd name="T14" fmla="*/ 424 w 717"/>
                <a:gd name="T15" fmla="*/ 934 h 1690"/>
                <a:gd name="T16" fmla="*/ 334 w 717"/>
                <a:gd name="T17" fmla="*/ 1120 h 1690"/>
                <a:gd name="T18" fmla="*/ 233 w 717"/>
                <a:gd name="T19" fmla="*/ 1310 h 1690"/>
                <a:gd name="T20" fmla="*/ 125 w 717"/>
                <a:gd name="T21" fmla="*/ 1496 h 1690"/>
                <a:gd name="T22" fmla="*/ 0 w 717"/>
                <a:gd name="T23" fmla="*/ 1688 h 1690"/>
                <a:gd name="T24" fmla="*/ 11 w 717"/>
                <a:gd name="T25" fmla="*/ 1688 h 1690"/>
                <a:gd name="T26" fmla="*/ 137 w 717"/>
                <a:gd name="T27" fmla="*/ 1496 h 1690"/>
                <a:gd name="T28" fmla="*/ 245 w 717"/>
                <a:gd name="T29" fmla="*/ 1310 h 1690"/>
                <a:gd name="T30" fmla="*/ 346 w 717"/>
                <a:gd name="T31" fmla="*/ 1120 h 1690"/>
                <a:gd name="T32" fmla="*/ 436 w 717"/>
                <a:gd name="T33" fmla="*/ 934 h 1690"/>
                <a:gd name="T34" fmla="*/ 514 w 717"/>
                <a:gd name="T35" fmla="*/ 748 h 1690"/>
                <a:gd name="T36" fmla="*/ 585 w 717"/>
                <a:gd name="T37" fmla="*/ 568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  <a:gd name="T48" fmla="*/ 0 w 717"/>
                <a:gd name="T49" fmla="*/ 0 h 1690"/>
                <a:gd name="T50" fmla="*/ 717 w 717"/>
                <a:gd name="T5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" name="AutoShape 3">
              <a:extLst>
                <a:ext uri="{FF2B5EF4-FFF2-40B4-BE49-F238E27FC236}">
                  <a16:creationId xmlns:a16="http://schemas.microsoft.com/office/drawing/2014/main" id="{D9983C31-5BE1-46C5-A032-FAAF2E85C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" y="3794"/>
              <a:ext cx="375" cy="519"/>
            </a:xfrm>
            <a:custGeom>
              <a:avLst/>
              <a:gdLst>
                <a:gd name="T0" fmla="*/ 376 w 377"/>
                <a:gd name="T1" fmla="*/ 0 h 522"/>
                <a:gd name="T2" fmla="*/ 292 w 377"/>
                <a:gd name="T3" fmla="*/ 131 h 522"/>
                <a:gd name="T4" fmla="*/ 203 w 377"/>
                <a:gd name="T5" fmla="*/ 263 h 522"/>
                <a:gd name="T6" fmla="*/ 102 w 377"/>
                <a:gd name="T7" fmla="*/ 394 h 522"/>
                <a:gd name="T8" fmla="*/ 0 w 377"/>
                <a:gd name="T9" fmla="*/ 520 h 522"/>
                <a:gd name="T10" fmla="*/ 12 w 377"/>
                <a:gd name="T11" fmla="*/ 520 h 522"/>
                <a:gd name="T12" fmla="*/ 114 w 377"/>
                <a:gd name="T13" fmla="*/ 400 h 522"/>
                <a:gd name="T14" fmla="*/ 203 w 377"/>
                <a:gd name="T15" fmla="*/ 281 h 522"/>
                <a:gd name="T16" fmla="*/ 376 w 377"/>
                <a:gd name="T17" fmla="*/ 24 h 522"/>
                <a:gd name="T18" fmla="*/ 376 w 377"/>
                <a:gd name="T19" fmla="*/ 0 h 522"/>
                <a:gd name="T20" fmla="*/ 376 w 377"/>
                <a:gd name="T21" fmla="*/ 0 h 522"/>
                <a:gd name="T22" fmla="*/ 0 w 377"/>
                <a:gd name="T23" fmla="*/ 0 h 522"/>
                <a:gd name="T24" fmla="*/ 377 w 377"/>
                <a:gd name="T25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AutoShape 4">
              <a:extLst>
                <a:ext uri="{FF2B5EF4-FFF2-40B4-BE49-F238E27FC236}">
                  <a16:creationId xmlns:a16="http://schemas.microsoft.com/office/drawing/2014/main" id="{17168DE0-1B7E-4F9B-A32B-9C53248DE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" y="4214"/>
              <a:ext cx="81" cy="99"/>
            </a:xfrm>
            <a:custGeom>
              <a:avLst/>
              <a:gdLst>
                <a:gd name="T0" fmla="*/ 0 w 84"/>
                <a:gd name="T1" fmla="*/ 100 h 102"/>
                <a:gd name="T2" fmla="*/ 18 w 84"/>
                <a:gd name="T3" fmla="*/ 100 h 102"/>
                <a:gd name="T4" fmla="*/ 47 w 84"/>
                <a:gd name="T5" fmla="*/ 59 h 102"/>
                <a:gd name="T6" fmla="*/ 82 w 84"/>
                <a:gd name="T7" fmla="*/ 24 h 102"/>
                <a:gd name="T8" fmla="*/ 82 w 84"/>
                <a:gd name="T9" fmla="*/ 0 h 102"/>
                <a:gd name="T10" fmla="*/ 41 w 84"/>
                <a:gd name="T11" fmla="*/ 53 h 102"/>
                <a:gd name="T12" fmla="*/ 0 w 84"/>
                <a:gd name="T13" fmla="*/ 100 h 102"/>
                <a:gd name="T14" fmla="*/ 0 w 84"/>
                <a:gd name="T15" fmla="*/ 100 h 102"/>
                <a:gd name="T16" fmla="*/ 0 w 84"/>
                <a:gd name="T17" fmla="*/ 0 h 102"/>
                <a:gd name="T18" fmla="*/ 84 w 84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3" name="Group 5">
              <a:extLst>
                <a:ext uri="{FF2B5EF4-FFF2-40B4-BE49-F238E27FC236}">
                  <a16:creationId xmlns:a16="http://schemas.microsoft.com/office/drawing/2014/main" id="{5F4CA8C4-82A8-4A44-8FB1-26FD2493F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" y="0"/>
              <a:ext cx="5095" cy="4313"/>
              <a:chOff x="287" y="0"/>
              <a:chExt cx="5095" cy="4313"/>
            </a:xfrm>
          </p:grpSpPr>
          <p:sp>
            <p:nvSpPr>
              <p:cNvPr id="2054" name="AutoShape 6">
                <a:extLst>
                  <a:ext uri="{FF2B5EF4-FFF2-40B4-BE49-F238E27FC236}">
                    <a16:creationId xmlns:a16="http://schemas.microsoft.com/office/drawing/2014/main" id="{FD0B1EF8-8E90-49E9-9B37-C5F40070A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0"/>
                <a:ext cx="69" cy="4313"/>
              </a:xfrm>
              <a:custGeom>
                <a:avLst/>
                <a:gdLst>
                  <a:gd name="T0" fmla="*/ 0 w 72"/>
                  <a:gd name="T1" fmla="*/ 0 h 4316"/>
                  <a:gd name="T2" fmla="*/ 58 w 72"/>
                  <a:gd name="T3" fmla="*/ 4314 h 4316"/>
                  <a:gd name="T4" fmla="*/ 70 w 72"/>
                  <a:gd name="T5" fmla="*/ 4314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w 72"/>
                  <a:gd name="T13" fmla="*/ 0 h 4316"/>
                  <a:gd name="T14" fmla="*/ 72 w 72"/>
                  <a:gd name="T1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" name="AutoShape 7">
                <a:extLst>
                  <a:ext uri="{FF2B5EF4-FFF2-40B4-BE49-F238E27FC236}">
                    <a16:creationId xmlns:a16="http://schemas.microsoft.com/office/drawing/2014/main" id="{AEF29D90-C5A8-427A-8C7D-310BB34FD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0"/>
                <a:ext cx="171" cy="4313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1 w 174"/>
                  <a:gd name="T7" fmla="*/ 444 h 4316"/>
                  <a:gd name="T8" fmla="*/ 95 w 174"/>
                  <a:gd name="T9" fmla="*/ 689 h 4316"/>
                  <a:gd name="T10" fmla="*/ 119 w 174"/>
                  <a:gd name="T11" fmla="*/ 947 h 4316"/>
                  <a:gd name="T12" fmla="*/ 130 w 174"/>
                  <a:gd name="T13" fmla="*/ 1210 h 4316"/>
                  <a:gd name="T14" fmla="*/ 148 w 174"/>
                  <a:gd name="T15" fmla="*/ 1486 h 4316"/>
                  <a:gd name="T16" fmla="*/ 154 w 174"/>
                  <a:gd name="T17" fmla="*/ 1767 h 4316"/>
                  <a:gd name="T18" fmla="*/ 160 w 174"/>
                  <a:gd name="T19" fmla="*/ 2061 h 4316"/>
                  <a:gd name="T20" fmla="*/ 154 w 174"/>
                  <a:gd name="T21" fmla="*/ 2643 h 4316"/>
                  <a:gd name="T22" fmla="*/ 125 w 174"/>
                  <a:gd name="T23" fmla="*/ 3224 h 4316"/>
                  <a:gd name="T24" fmla="*/ 107 w 174"/>
                  <a:gd name="T25" fmla="*/ 3505 h 4316"/>
                  <a:gd name="T26" fmla="*/ 77 w 174"/>
                  <a:gd name="T27" fmla="*/ 3786 h 4316"/>
                  <a:gd name="T28" fmla="*/ 42 w 174"/>
                  <a:gd name="T29" fmla="*/ 4056 h 4316"/>
                  <a:gd name="T30" fmla="*/ 0 w 174"/>
                  <a:gd name="T31" fmla="*/ 4314 h 4316"/>
                  <a:gd name="T32" fmla="*/ 12 w 174"/>
                  <a:gd name="T33" fmla="*/ 4314 h 4316"/>
                  <a:gd name="T34" fmla="*/ 53 w 174"/>
                  <a:gd name="T35" fmla="*/ 4056 h 4316"/>
                  <a:gd name="T36" fmla="*/ 89 w 174"/>
                  <a:gd name="T37" fmla="*/ 3780 h 4316"/>
                  <a:gd name="T38" fmla="*/ 119 w 174"/>
                  <a:gd name="T39" fmla="*/ 3505 h 4316"/>
                  <a:gd name="T40" fmla="*/ 136 w 174"/>
                  <a:gd name="T41" fmla="*/ 3218 h 4316"/>
                  <a:gd name="T42" fmla="*/ 166 w 174"/>
                  <a:gd name="T43" fmla="*/ 2637 h 4316"/>
                  <a:gd name="T44" fmla="*/ 172 w 174"/>
                  <a:gd name="T45" fmla="*/ 2055 h 4316"/>
                  <a:gd name="T46" fmla="*/ 166 w 174"/>
                  <a:gd name="T47" fmla="*/ 1767 h 4316"/>
                  <a:gd name="T48" fmla="*/ 160 w 174"/>
                  <a:gd name="T49" fmla="*/ 1486 h 4316"/>
                  <a:gd name="T50" fmla="*/ 142 w 174"/>
                  <a:gd name="T51" fmla="*/ 1210 h 4316"/>
                  <a:gd name="T52" fmla="*/ 130 w 174"/>
                  <a:gd name="T53" fmla="*/ 941 h 4316"/>
                  <a:gd name="T54" fmla="*/ 107 w 174"/>
                  <a:gd name="T55" fmla="*/ 689 h 4316"/>
                  <a:gd name="T56" fmla="*/ 83 w 174"/>
                  <a:gd name="T57" fmla="*/ 444 h 4316"/>
                  <a:gd name="T58" fmla="*/ 53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w 174"/>
                  <a:gd name="T65" fmla="*/ 0 h 4316"/>
                  <a:gd name="T66" fmla="*/ 174 w 174"/>
                  <a:gd name="T6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T64" t="T65" r="T66" b="T67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" name="AutoShape 8">
                <a:extLst>
                  <a:ext uri="{FF2B5EF4-FFF2-40B4-BE49-F238E27FC236}">
                    <a16:creationId xmlns:a16="http://schemas.microsoft.com/office/drawing/2014/main" id="{CF6C85A3-B514-49BF-A1A4-996189650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7" y="0"/>
                <a:ext cx="334" cy="4313"/>
              </a:xfrm>
              <a:custGeom>
                <a:avLst/>
                <a:gdLst>
                  <a:gd name="T0" fmla="*/ 329 w 335"/>
                  <a:gd name="T1" fmla="*/ 2013 h 4316"/>
                  <a:gd name="T2" fmla="*/ 317 w 335"/>
                  <a:gd name="T3" fmla="*/ 1725 h 4316"/>
                  <a:gd name="T4" fmla="*/ 293 w 335"/>
                  <a:gd name="T5" fmla="*/ 1444 h 4316"/>
                  <a:gd name="T6" fmla="*/ 263 w 335"/>
                  <a:gd name="T7" fmla="*/ 1174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4 h 4316"/>
                  <a:gd name="T30" fmla="*/ 281 w 335"/>
                  <a:gd name="T31" fmla="*/ 1444 h 4316"/>
                  <a:gd name="T32" fmla="*/ 305 w 335"/>
                  <a:gd name="T33" fmla="*/ 1725 h 4316"/>
                  <a:gd name="T34" fmla="*/ 317 w 335"/>
                  <a:gd name="T35" fmla="*/ 2013 h 4316"/>
                  <a:gd name="T36" fmla="*/ 323 w 335"/>
                  <a:gd name="T37" fmla="*/ 2313 h 4316"/>
                  <a:gd name="T38" fmla="*/ 317 w 335"/>
                  <a:gd name="T39" fmla="*/ 2607 h 4316"/>
                  <a:gd name="T40" fmla="*/ 305 w 335"/>
                  <a:gd name="T41" fmla="*/ 2906 h 4316"/>
                  <a:gd name="T42" fmla="*/ 281 w 335"/>
                  <a:gd name="T43" fmla="*/ 3200 h 4316"/>
                  <a:gd name="T44" fmla="*/ 257 w 335"/>
                  <a:gd name="T45" fmla="*/ 3487 h 4316"/>
                  <a:gd name="T46" fmla="*/ 216 w 335"/>
                  <a:gd name="T47" fmla="*/ 3775 h 4316"/>
                  <a:gd name="T48" fmla="*/ 174 w 335"/>
                  <a:gd name="T49" fmla="*/ 4050 h 4316"/>
                  <a:gd name="T50" fmla="*/ 120 w 335"/>
                  <a:gd name="T51" fmla="*/ 4314 h 4316"/>
                  <a:gd name="T52" fmla="*/ 132 w 335"/>
                  <a:gd name="T53" fmla="*/ 4314 h 4316"/>
                  <a:gd name="T54" fmla="*/ 186 w 335"/>
                  <a:gd name="T55" fmla="*/ 4050 h 4316"/>
                  <a:gd name="T56" fmla="*/ 228 w 335"/>
                  <a:gd name="T57" fmla="*/ 3775 h 4316"/>
                  <a:gd name="T58" fmla="*/ 269 w 335"/>
                  <a:gd name="T59" fmla="*/ 3487 h 4316"/>
                  <a:gd name="T60" fmla="*/ 293 w 335"/>
                  <a:gd name="T61" fmla="*/ 3200 h 4316"/>
                  <a:gd name="T62" fmla="*/ 317 w 335"/>
                  <a:gd name="T63" fmla="*/ 2906 h 4316"/>
                  <a:gd name="T64" fmla="*/ 329 w 335"/>
                  <a:gd name="T65" fmla="*/ 2607 h 4316"/>
                  <a:gd name="T66" fmla="*/ 335 w 335"/>
                  <a:gd name="T67" fmla="*/ 2313 h 4316"/>
                  <a:gd name="T68" fmla="*/ 329 w 335"/>
                  <a:gd name="T69" fmla="*/ 2013 h 4316"/>
                  <a:gd name="T70" fmla="*/ 329 w 335"/>
                  <a:gd name="T71" fmla="*/ 2013 h 4316"/>
                  <a:gd name="T72" fmla="*/ 0 w 335"/>
                  <a:gd name="T73" fmla="*/ 0 h 4316"/>
                  <a:gd name="T74" fmla="*/ 335 w 3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" name="AutoShape 9">
                <a:extLst>
                  <a:ext uri="{FF2B5EF4-FFF2-40B4-BE49-F238E27FC236}">
                    <a16:creationId xmlns:a16="http://schemas.microsoft.com/office/drawing/2014/main" id="{D1AB2963-F403-4665-9EA6-D9DDEC276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0"/>
                <a:ext cx="424" cy="4313"/>
              </a:xfrm>
              <a:custGeom>
                <a:avLst/>
                <a:gdLst>
                  <a:gd name="T0" fmla="*/ 413 w 425"/>
                  <a:gd name="T1" fmla="*/ 1923 h 4316"/>
                  <a:gd name="T2" fmla="*/ 395 w 425"/>
                  <a:gd name="T3" fmla="*/ 1689 h 4316"/>
                  <a:gd name="T4" fmla="*/ 365 w 425"/>
                  <a:gd name="T5" fmla="*/ 1456 h 4316"/>
                  <a:gd name="T6" fmla="*/ 329 w 425"/>
                  <a:gd name="T7" fmla="*/ 1228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4 h 4316"/>
                  <a:gd name="T30" fmla="*/ 353 w 425"/>
                  <a:gd name="T31" fmla="*/ 1462 h 4316"/>
                  <a:gd name="T32" fmla="*/ 383 w 425"/>
                  <a:gd name="T33" fmla="*/ 1689 h 4316"/>
                  <a:gd name="T34" fmla="*/ 401 w 425"/>
                  <a:gd name="T35" fmla="*/ 1923 h 4316"/>
                  <a:gd name="T36" fmla="*/ 413 w 425"/>
                  <a:gd name="T37" fmla="*/ 2187 h 4316"/>
                  <a:gd name="T38" fmla="*/ 407 w 425"/>
                  <a:gd name="T39" fmla="*/ 2457 h 4316"/>
                  <a:gd name="T40" fmla="*/ 395 w 425"/>
                  <a:gd name="T41" fmla="*/ 2732 h 4316"/>
                  <a:gd name="T42" fmla="*/ 365 w 425"/>
                  <a:gd name="T43" fmla="*/ 3020 h 4316"/>
                  <a:gd name="T44" fmla="*/ 329 w 425"/>
                  <a:gd name="T45" fmla="*/ 3319 h 4316"/>
                  <a:gd name="T46" fmla="*/ 275 w 425"/>
                  <a:gd name="T47" fmla="*/ 3637 h 4316"/>
                  <a:gd name="T48" fmla="*/ 204 w 425"/>
                  <a:gd name="T49" fmla="*/ 3966 h 4316"/>
                  <a:gd name="T50" fmla="*/ 126 w 425"/>
                  <a:gd name="T51" fmla="*/ 4314 h 4316"/>
                  <a:gd name="T52" fmla="*/ 138 w 425"/>
                  <a:gd name="T53" fmla="*/ 4314 h 4316"/>
                  <a:gd name="T54" fmla="*/ 216 w 425"/>
                  <a:gd name="T55" fmla="*/ 3966 h 4316"/>
                  <a:gd name="T56" fmla="*/ 287 w 425"/>
                  <a:gd name="T57" fmla="*/ 3637 h 4316"/>
                  <a:gd name="T58" fmla="*/ 341 w 425"/>
                  <a:gd name="T59" fmla="*/ 3319 h 4316"/>
                  <a:gd name="T60" fmla="*/ 377 w 425"/>
                  <a:gd name="T61" fmla="*/ 3020 h 4316"/>
                  <a:gd name="T62" fmla="*/ 407 w 425"/>
                  <a:gd name="T63" fmla="*/ 2732 h 4316"/>
                  <a:gd name="T64" fmla="*/ 419 w 425"/>
                  <a:gd name="T65" fmla="*/ 2457 h 4316"/>
                  <a:gd name="T66" fmla="*/ 425 w 425"/>
                  <a:gd name="T67" fmla="*/ 2187 h 4316"/>
                  <a:gd name="T68" fmla="*/ 413 w 425"/>
                  <a:gd name="T69" fmla="*/ 1923 h 4316"/>
                  <a:gd name="T70" fmla="*/ 413 w 425"/>
                  <a:gd name="T71" fmla="*/ 1923 h 4316"/>
                  <a:gd name="T72" fmla="*/ 0 w 425"/>
                  <a:gd name="T73" fmla="*/ 0 h 4316"/>
                  <a:gd name="T74" fmla="*/ 425 w 42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" name="AutoShape 10">
                <a:extLst>
                  <a:ext uri="{FF2B5EF4-FFF2-40B4-BE49-F238E27FC236}">
                    <a16:creationId xmlns:a16="http://schemas.microsoft.com/office/drawing/2014/main" id="{15C8E9FE-1C73-414E-A3F3-03361D941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5" y="0"/>
                <a:ext cx="555" cy="4313"/>
              </a:xfrm>
              <a:custGeom>
                <a:avLst/>
                <a:gdLst>
                  <a:gd name="T0" fmla="*/ 556 w 556"/>
                  <a:gd name="T1" fmla="*/ 2019 h 4316"/>
                  <a:gd name="T2" fmla="*/ 538 w 556"/>
                  <a:gd name="T3" fmla="*/ 1731 h 4316"/>
                  <a:gd name="T4" fmla="*/ 503 w 556"/>
                  <a:gd name="T5" fmla="*/ 1444 h 4316"/>
                  <a:gd name="T6" fmla="*/ 455 w 556"/>
                  <a:gd name="T7" fmla="*/ 1174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4 h 4316"/>
                  <a:gd name="T30" fmla="*/ 491 w 556"/>
                  <a:gd name="T31" fmla="*/ 1444 h 4316"/>
                  <a:gd name="T32" fmla="*/ 526 w 556"/>
                  <a:gd name="T33" fmla="*/ 1731 h 4316"/>
                  <a:gd name="T34" fmla="*/ 544 w 556"/>
                  <a:gd name="T35" fmla="*/ 2019 h 4316"/>
                  <a:gd name="T36" fmla="*/ 544 w 556"/>
                  <a:gd name="T37" fmla="*/ 2325 h 4316"/>
                  <a:gd name="T38" fmla="*/ 532 w 556"/>
                  <a:gd name="T39" fmla="*/ 2631 h 4316"/>
                  <a:gd name="T40" fmla="*/ 503 w 556"/>
                  <a:gd name="T41" fmla="*/ 2930 h 4316"/>
                  <a:gd name="T42" fmla="*/ 455 w 556"/>
                  <a:gd name="T43" fmla="*/ 3224 h 4316"/>
                  <a:gd name="T44" fmla="*/ 389 w 556"/>
                  <a:gd name="T45" fmla="*/ 3511 h 4316"/>
                  <a:gd name="T46" fmla="*/ 311 w 556"/>
                  <a:gd name="T47" fmla="*/ 3786 h 4316"/>
                  <a:gd name="T48" fmla="*/ 216 w 556"/>
                  <a:gd name="T49" fmla="*/ 4056 h 4316"/>
                  <a:gd name="T50" fmla="*/ 102 w 556"/>
                  <a:gd name="T51" fmla="*/ 4314 h 4316"/>
                  <a:gd name="T52" fmla="*/ 114 w 556"/>
                  <a:gd name="T53" fmla="*/ 4314 h 4316"/>
                  <a:gd name="T54" fmla="*/ 228 w 556"/>
                  <a:gd name="T55" fmla="*/ 4056 h 4316"/>
                  <a:gd name="T56" fmla="*/ 323 w 556"/>
                  <a:gd name="T57" fmla="*/ 3786 h 4316"/>
                  <a:gd name="T58" fmla="*/ 401 w 556"/>
                  <a:gd name="T59" fmla="*/ 3511 h 4316"/>
                  <a:gd name="T60" fmla="*/ 467 w 556"/>
                  <a:gd name="T61" fmla="*/ 3224 h 4316"/>
                  <a:gd name="T62" fmla="*/ 515 w 556"/>
                  <a:gd name="T63" fmla="*/ 2930 h 4316"/>
                  <a:gd name="T64" fmla="*/ 544 w 556"/>
                  <a:gd name="T65" fmla="*/ 2631 h 4316"/>
                  <a:gd name="T66" fmla="*/ 556 w 556"/>
                  <a:gd name="T67" fmla="*/ 2325 h 4316"/>
                  <a:gd name="T68" fmla="*/ 556 w 556"/>
                  <a:gd name="T69" fmla="*/ 2019 h 4316"/>
                  <a:gd name="T70" fmla="*/ 556 w 556"/>
                  <a:gd name="T71" fmla="*/ 2019 h 4316"/>
                  <a:gd name="T72" fmla="*/ 0 w 556"/>
                  <a:gd name="T73" fmla="*/ 0 h 4316"/>
                  <a:gd name="T74" fmla="*/ 556 w 556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" name="AutoShape 11">
                <a:extLst>
                  <a:ext uri="{FF2B5EF4-FFF2-40B4-BE49-F238E27FC236}">
                    <a16:creationId xmlns:a16="http://schemas.microsoft.com/office/drawing/2014/main" id="{220B633C-5EA0-4AE2-8414-2EB9E3EB7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5" y="0"/>
                <a:ext cx="687" cy="4313"/>
              </a:xfrm>
              <a:custGeom>
                <a:avLst/>
                <a:gdLst>
                  <a:gd name="T0" fmla="*/ 688 w 688"/>
                  <a:gd name="T1" fmla="*/ 2085 h 4316"/>
                  <a:gd name="T2" fmla="*/ 670 w 688"/>
                  <a:gd name="T3" fmla="*/ 1809 h 4316"/>
                  <a:gd name="T4" fmla="*/ 634 w 688"/>
                  <a:gd name="T5" fmla="*/ 1540 h 4316"/>
                  <a:gd name="T6" fmla="*/ 574 w 688"/>
                  <a:gd name="T7" fmla="*/ 1270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0 h 4316"/>
                  <a:gd name="T30" fmla="*/ 622 w 688"/>
                  <a:gd name="T31" fmla="*/ 1540 h 4316"/>
                  <a:gd name="T32" fmla="*/ 658 w 688"/>
                  <a:gd name="T33" fmla="*/ 1809 h 4316"/>
                  <a:gd name="T34" fmla="*/ 676 w 688"/>
                  <a:gd name="T35" fmla="*/ 2085 h 4316"/>
                  <a:gd name="T36" fmla="*/ 676 w 688"/>
                  <a:gd name="T37" fmla="*/ 2367 h 4316"/>
                  <a:gd name="T38" fmla="*/ 658 w 688"/>
                  <a:gd name="T39" fmla="*/ 2649 h 4316"/>
                  <a:gd name="T40" fmla="*/ 616 w 688"/>
                  <a:gd name="T41" fmla="*/ 2930 h 4316"/>
                  <a:gd name="T42" fmla="*/ 556 w 688"/>
                  <a:gd name="T43" fmla="*/ 3212 h 4316"/>
                  <a:gd name="T44" fmla="*/ 473 w 688"/>
                  <a:gd name="T45" fmla="*/ 3493 h 4316"/>
                  <a:gd name="T46" fmla="*/ 371 w 688"/>
                  <a:gd name="T47" fmla="*/ 3775 h 4316"/>
                  <a:gd name="T48" fmla="*/ 251 w 688"/>
                  <a:gd name="T49" fmla="*/ 4044 h 4316"/>
                  <a:gd name="T50" fmla="*/ 114 w 688"/>
                  <a:gd name="T51" fmla="*/ 4314 h 4316"/>
                  <a:gd name="T52" fmla="*/ 126 w 688"/>
                  <a:gd name="T53" fmla="*/ 4314 h 4316"/>
                  <a:gd name="T54" fmla="*/ 263 w 688"/>
                  <a:gd name="T55" fmla="*/ 4044 h 4316"/>
                  <a:gd name="T56" fmla="*/ 383 w 688"/>
                  <a:gd name="T57" fmla="*/ 3775 h 4316"/>
                  <a:gd name="T58" fmla="*/ 485 w 688"/>
                  <a:gd name="T59" fmla="*/ 3493 h 4316"/>
                  <a:gd name="T60" fmla="*/ 568 w 688"/>
                  <a:gd name="T61" fmla="*/ 3218 h 4316"/>
                  <a:gd name="T62" fmla="*/ 628 w 688"/>
                  <a:gd name="T63" fmla="*/ 2936 h 4316"/>
                  <a:gd name="T64" fmla="*/ 670 w 688"/>
                  <a:gd name="T65" fmla="*/ 2655 h 4316"/>
                  <a:gd name="T66" fmla="*/ 688 w 688"/>
                  <a:gd name="T67" fmla="*/ 2367 h 4316"/>
                  <a:gd name="T68" fmla="*/ 688 w 688"/>
                  <a:gd name="T69" fmla="*/ 2085 h 4316"/>
                  <a:gd name="T70" fmla="*/ 688 w 688"/>
                  <a:gd name="T71" fmla="*/ 2085 h 4316"/>
                  <a:gd name="T72" fmla="*/ 0 w 688"/>
                  <a:gd name="T73" fmla="*/ 0 h 4316"/>
                  <a:gd name="T74" fmla="*/ 688 w 688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" name="AutoShape 12">
                <a:extLst>
                  <a:ext uri="{FF2B5EF4-FFF2-40B4-BE49-F238E27FC236}">
                    <a16:creationId xmlns:a16="http://schemas.microsoft.com/office/drawing/2014/main" id="{1A21329A-292E-4E13-990B-50D776B42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1" y="0"/>
                <a:ext cx="861" cy="4313"/>
              </a:xfrm>
              <a:custGeom>
                <a:avLst/>
                <a:gdLst>
                  <a:gd name="T0" fmla="*/ 856 w 861"/>
                  <a:gd name="T1" fmla="*/ 2127 h 4316"/>
                  <a:gd name="T2" fmla="*/ 832 w 861"/>
                  <a:gd name="T3" fmla="*/ 1833 h 4316"/>
                  <a:gd name="T4" fmla="*/ 809 w 861"/>
                  <a:gd name="T5" fmla="*/ 1683 h 4316"/>
                  <a:gd name="T6" fmla="*/ 785 w 861"/>
                  <a:gd name="T7" fmla="*/ 1540 h 4316"/>
                  <a:gd name="T8" fmla="*/ 749 w 861"/>
                  <a:gd name="T9" fmla="*/ 1396 h 4316"/>
                  <a:gd name="T10" fmla="*/ 713 w 861"/>
                  <a:gd name="T11" fmla="*/ 1252 h 4316"/>
                  <a:gd name="T12" fmla="*/ 665 w 861"/>
                  <a:gd name="T13" fmla="*/ 1114 h 4316"/>
                  <a:gd name="T14" fmla="*/ 611 w 861"/>
                  <a:gd name="T15" fmla="*/ 977 h 4316"/>
                  <a:gd name="T16" fmla="*/ 492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80 w 861"/>
                  <a:gd name="T31" fmla="*/ 719 h 4316"/>
                  <a:gd name="T32" fmla="*/ 599 w 861"/>
                  <a:gd name="T33" fmla="*/ 983 h 4316"/>
                  <a:gd name="T34" fmla="*/ 653 w 861"/>
                  <a:gd name="T35" fmla="*/ 1120 h 4316"/>
                  <a:gd name="T36" fmla="*/ 701 w 861"/>
                  <a:gd name="T37" fmla="*/ 1258 h 4316"/>
                  <a:gd name="T38" fmla="*/ 737 w 861"/>
                  <a:gd name="T39" fmla="*/ 1402 h 4316"/>
                  <a:gd name="T40" fmla="*/ 773 w 861"/>
                  <a:gd name="T41" fmla="*/ 1546 h 4316"/>
                  <a:gd name="T42" fmla="*/ 803 w 861"/>
                  <a:gd name="T43" fmla="*/ 1689 h 4316"/>
                  <a:gd name="T44" fmla="*/ 820 w 861"/>
                  <a:gd name="T45" fmla="*/ 1833 h 4316"/>
                  <a:gd name="T46" fmla="*/ 838 w 861"/>
                  <a:gd name="T47" fmla="*/ 1983 h 4316"/>
                  <a:gd name="T48" fmla="*/ 844 w 861"/>
                  <a:gd name="T49" fmla="*/ 2127 h 4316"/>
                  <a:gd name="T50" fmla="*/ 850 w 861"/>
                  <a:gd name="T51" fmla="*/ 2277 h 4316"/>
                  <a:gd name="T52" fmla="*/ 844 w 861"/>
                  <a:gd name="T53" fmla="*/ 2427 h 4316"/>
                  <a:gd name="T54" fmla="*/ 832 w 861"/>
                  <a:gd name="T55" fmla="*/ 2571 h 4316"/>
                  <a:gd name="T56" fmla="*/ 820 w 861"/>
                  <a:gd name="T57" fmla="*/ 2720 h 4316"/>
                  <a:gd name="T58" fmla="*/ 797 w 861"/>
                  <a:gd name="T59" fmla="*/ 2864 h 4316"/>
                  <a:gd name="T60" fmla="*/ 767 w 861"/>
                  <a:gd name="T61" fmla="*/ 3014 h 4316"/>
                  <a:gd name="T62" fmla="*/ 725 w 861"/>
                  <a:gd name="T63" fmla="*/ 3158 h 4316"/>
                  <a:gd name="T64" fmla="*/ 683 w 861"/>
                  <a:gd name="T65" fmla="*/ 3301 h 4316"/>
                  <a:gd name="T66" fmla="*/ 587 w 861"/>
                  <a:gd name="T67" fmla="*/ 3565 h 4316"/>
                  <a:gd name="T68" fmla="*/ 474 w 861"/>
                  <a:gd name="T69" fmla="*/ 3822 h 4316"/>
                  <a:gd name="T70" fmla="*/ 335 w 861"/>
                  <a:gd name="T71" fmla="*/ 4074 h 4316"/>
                  <a:gd name="T72" fmla="*/ 180 w 861"/>
                  <a:gd name="T73" fmla="*/ 4314 h 4316"/>
                  <a:gd name="T74" fmla="*/ 192 w 861"/>
                  <a:gd name="T75" fmla="*/ 4314 h 4316"/>
                  <a:gd name="T76" fmla="*/ 347 w 861"/>
                  <a:gd name="T77" fmla="*/ 4074 h 4316"/>
                  <a:gd name="T78" fmla="*/ 486 w 861"/>
                  <a:gd name="T79" fmla="*/ 3822 h 4316"/>
                  <a:gd name="T80" fmla="*/ 599 w 861"/>
                  <a:gd name="T81" fmla="*/ 3571 h 4316"/>
                  <a:gd name="T82" fmla="*/ 695 w 861"/>
                  <a:gd name="T83" fmla="*/ 3307 h 4316"/>
                  <a:gd name="T84" fmla="*/ 737 w 861"/>
                  <a:gd name="T85" fmla="*/ 3164 h 4316"/>
                  <a:gd name="T86" fmla="*/ 779 w 861"/>
                  <a:gd name="T87" fmla="*/ 3020 h 4316"/>
                  <a:gd name="T88" fmla="*/ 809 w 861"/>
                  <a:gd name="T89" fmla="*/ 2870 h 4316"/>
                  <a:gd name="T90" fmla="*/ 832 w 861"/>
                  <a:gd name="T91" fmla="*/ 2726 h 4316"/>
                  <a:gd name="T92" fmla="*/ 844 w 861"/>
                  <a:gd name="T93" fmla="*/ 2577 h 4316"/>
                  <a:gd name="T94" fmla="*/ 856 w 861"/>
                  <a:gd name="T95" fmla="*/ 2427 h 4316"/>
                  <a:gd name="T96" fmla="*/ 862 w 861"/>
                  <a:gd name="T97" fmla="*/ 2277 h 4316"/>
                  <a:gd name="T98" fmla="*/ 856 w 861"/>
                  <a:gd name="T99" fmla="*/ 2127 h 4316"/>
                  <a:gd name="T100" fmla="*/ 856 w 861"/>
                  <a:gd name="T101" fmla="*/ 2127 h 4316"/>
                  <a:gd name="T102" fmla="*/ 0 w 861"/>
                  <a:gd name="T103" fmla="*/ 0 h 4316"/>
                  <a:gd name="T104" fmla="*/ 861 w 861"/>
                  <a:gd name="T10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T102" t="T103" r="T104" b="T105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" name="AutoShape 13">
                <a:extLst>
                  <a:ext uri="{FF2B5EF4-FFF2-40B4-BE49-F238E27FC236}">
                    <a16:creationId xmlns:a16="http://schemas.microsoft.com/office/drawing/2014/main" id="{6A5F23A7-3D09-4336-9E86-DC502CAE4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0"/>
                <a:ext cx="147" cy="4313"/>
              </a:xfrm>
              <a:custGeom>
                <a:avLst/>
                <a:gdLst>
                  <a:gd name="T0" fmla="*/ 18 w 149"/>
                  <a:gd name="T1" fmla="*/ 1941 h 4316"/>
                  <a:gd name="T2" fmla="*/ 30 w 149"/>
                  <a:gd name="T3" fmla="*/ 1629 h 4316"/>
                  <a:gd name="T4" fmla="*/ 42 w 149"/>
                  <a:gd name="T5" fmla="*/ 1330 h 4316"/>
                  <a:gd name="T6" fmla="*/ 59 w 149"/>
                  <a:gd name="T7" fmla="*/ 1055 h 4316"/>
                  <a:gd name="T8" fmla="*/ 76 w 149"/>
                  <a:gd name="T9" fmla="*/ 791 h 4316"/>
                  <a:gd name="T10" fmla="*/ 82 w 149"/>
                  <a:gd name="T11" fmla="*/ 671 h 4316"/>
                  <a:gd name="T12" fmla="*/ 94 w 149"/>
                  <a:gd name="T13" fmla="*/ 557 h 4316"/>
                  <a:gd name="T14" fmla="*/ 106 w 149"/>
                  <a:gd name="T15" fmla="*/ 444 h 4316"/>
                  <a:gd name="T16" fmla="*/ 112 w 149"/>
                  <a:gd name="T17" fmla="*/ 342 h 4316"/>
                  <a:gd name="T18" fmla="*/ 124 w 149"/>
                  <a:gd name="T19" fmla="*/ 246 h 4316"/>
                  <a:gd name="T20" fmla="*/ 130 w 149"/>
                  <a:gd name="T21" fmla="*/ 156 h 4316"/>
                  <a:gd name="T22" fmla="*/ 142 w 149"/>
                  <a:gd name="T23" fmla="*/ 72 h 4316"/>
                  <a:gd name="T24" fmla="*/ 148 w 149"/>
                  <a:gd name="T25" fmla="*/ 0 h 4316"/>
                  <a:gd name="T26" fmla="*/ 136 w 149"/>
                  <a:gd name="T27" fmla="*/ 0 h 4316"/>
                  <a:gd name="T28" fmla="*/ 130 w 149"/>
                  <a:gd name="T29" fmla="*/ 72 h 4316"/>
                  <a:gd name="T30" fmla="*/ 118 w 149"/>
                  <a:gd name="T31" fmla="*/ 156 h 4316"/>
                  <a:gd name="T32" fmla="*/ 112 w 149"/>
                  <a:gd name="T33" fmla="*/ 246 h 4316"/>
                  <a:gd name="T34" fmla="*/ 100 w 149"/>
                  <a:gd name="T35" fmla="*/ 342 h 4316"/>
                  <a:gd name="T36" fmla="*/ 94 w 149"/>
                  <a:gd name="T37" fmla="*/ 444 h 4316"/>
                  <a:gd name="T38" fmla="*/ 82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0 h 4316"/>
                  <a:gd name="T48" fmla="*/ 18 w 149"/>
                  <a:gd name="T49" fmla="*/ 1629 h 4316"/>
                  <a:gd name="T50" fmla="*/ 6 w 149"/>
                  <a:gd name="T51" fmla="*/ 1941 h 4316"/>
                  <a:gd name="T52" fmla="*/ 0 w 149"/>
                  <a:gd name="T53" fmla="*/ 2277 h 4316"/>
                  <a:gd name="T54" fmla="*/ 6 w 149"/>
                  <a:gd name="T55" fmla="*/ 2601 h 4316"/>
                  <a:gd name="T56" fmla="*/ 12 w 149"/>
                  <a:gd name="T57" fmla="*/ 2918 h 4316"/>
                  <a:gd name="T58" fmla="*/ 24 w 149"/>
                  <a:gd name="T59" fmla="*/ 3218 h 4316"/>
                  <a:gd name="T60" fmla="*/ 36 w 149"/>
                  <a:gd name="T61" fmla="*/ 3511 h 4316"/>
                  <a:gd name="T62" fmla="*/ 59 w 149"/>
                  <a:gd name="T63" fmla="*/ 3792 h 4316"/>
                  <a:gd name="T64" fmla="*/ 88 w 149"/>
                  <a:gd name="T65" fmla="*/ 4056 h 4316"/>
                  <a:gd name="T66" fmla="*/ 124 w 149"/>
                  <a:gd name="T67" fmla="*/ 4314 h 4316"/>
                  <a:gd name="T68" fmla="*/ 136 w 149"/>
                  <a:gd name="T69" fmla="*/ 4314 h 4316"/>
                  <a:gd name="T70" fmla="*/ 100 w 149"/>
                  <a:gd name="T71" fmla="*/ 4056 h 4316"/>
                  <a:gd name="T72" fmla="*/ 71 w 149"/>
                  <a:gd name="T73" fmla="*/ 3792 h 4316"/>
                  <a:gd name="T74" fmla="*/ 48 w 149"/>
                  <a:gd name="T75" fmla="*/ 3511 h 4316"/>
                  <a:gd name="T76" fmla="*/ 36 w 149"/>
                  <a:gd name="T77" fmla="*/ 3224 h 4316"/>
                  <a:gd name="T78" fmla="*/ 24 w 149"/>
                  <a:gd name="T79" fmla="*/ 2918 h 4316"/>
                  <a:gd name="T80" fmla="*/ 18 w 149"/>
                  <a:gd name="T81" fmla="*/ 2607 h 4316"/>
                  <a:gd name="T82" fmla="*/ 12 w 149"/>
                  <a:gd name="T83" fmla="*/ 2277 h 4316"/>
                  <a:gd name="T84" fmla="*/ 18 w 149"/>
                  <a:gd name="T85" fmla="*/ 1941 h 4316"/>
                  <a:gd name="T86" fmla="*/ 18 w 149"/>
                  <a:gd name="T87" fmla="*/ 1941 h 4316"/>
                  <a:gd name="T88" fmla="*/ 0 w 149"/>
                  <a:gd name="T89" fmla="*/ 0 h 4316"/>
                  <a:gd name="T90" fmla="*/ 149 w 149"/>
                  <a:gd name="T91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T88" t="T89" r="T90" b="T91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" name="AutoShape 14">
                <a:extLst>
                  <a:ext uri="{FF2B5EF4-FFF2-40B4-BE49-F238E27FC236}">
                    <a16:creationId xmlns:a16="http://schemas.microsoft.com/office/drawing/2014/main" id="{A3746B3F-945A-4B16-AF55-9877B428B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" y="0"/>
                <a:ext cx="297" cy="4313"/>
              </a:xfrm>
              <a:custGeom>
                <a:avLst/>
                <a:gdLst>
                  <a:gd name="T0" fmla="*/ 18 w 299"/>
                  <a:gd name="T1" fmla="*/ 2061 h 4316"/>
                  <a:gd name="T2" fmla="*/ 30 w 299"/>
                  <a:gd name="T3" fmla="*/ 1749 h 4316"/>
                  <a:gd name="T4" fmla="*/ 54 w 299"/>
                  <a:gd name="T5" fmla="*/ 1450 h 4316"/>
                  <a:gd name="T6" fmla="*/ 84 w 299"/>
                  <a:gd name="T7" fmla="*/ 1168 h 4316"/>
                  <a:gd name="T8" fmla="*/ 126 w 299"/>
                  <a:gd name="T9" fmla="*/ 899 h 4316"/>
                  <a:gd name="T10" fmla="*/ 161 w 299"/>
                  <a:gd name="T11" fmla="*/ 641 h 4316"/>
                  <a:gd name="T12" fmla="*/ 208 w 299"/>
                  <a:gd name="T13" fmla="*/ 408 h 4316"/>
                  <a:gd name="T14" fmla="*/ 250 w 299"/>
                  <a:gd name="T15" fmla="*/ 192 h 4316"/>
                  <a:gd name="T16" fmla="*/ 298 w 299"/>
                  <a:gd name="T17" fmla="*/ 0 h 4316"/>
                  <a:gd name="T18" fmla="*/ 286 w 299"/>
                  <a:gd name="T19" fmla="*/ 0 h 4316"/>
                  <a:gd name="T20" fmla="*/ 238 w 299"/>
                  <a:gd name="T21" fmla="*/ 192 h 4316"/>
                  <a:gd name="T22" fmla="*/ 197 w 299"/>
                  <a:gd name="T23" fmla="*/ 408 h 4316"/>
                  <a:gd name="T24" fmla="*/ 155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8 h 4316"/>
                  <a:gd name="T30" fmla="*/ 48 w 299"/>
                  <a:gd name="T31" fmla="*/ 1450 h 4316"/>
                  <a:gd name="T32" fmla="*/ 24 w 299"/>
                  <a:gd name="T33" fmla="*/ 1749 h 4316"/>
                  <a:gd name="T34" fmla="*/ 6 w 299"/>
                  <a:gd name="T35" fmla="*/ 2061 h 4316"/>
                  <a:gd name="T36" fmla="*/ 0 w 299"/>
                  <a:gd name="T37" fmla="*/ 2373 h 4316"/>
                  <a:gd name="T38" fmla="*/ 12 w 299"/>
                  <a:gd name="T39" fmla="*/ 2673 h 4316"/>
                  <a:gd name="T40" fmla="*/ 30 w 299"/>
                  <a:gd name="T41" fmla="*/ 2972 h 4316"/>
                  <a:gd name="T42" fmla="*/ 54 w 299"/>
                  <a:gd name="T43" fmla="*/ 3253 h 4316"/>
                  <a:gd name="T44" fmla="*/ 96 w 299"/>
                  <a:gd name="T45" fmla="*/ 3535 h 4316"/>
                  <a:gd name="T46" fmla="*/ 144 w 299"/>
                  <a:gd name="T47" fmla="*/ 3804 h 4316"/>
                  <a:gd name="T48" fmla="*/ 202 w 299"/>
                  <a:gd name="T49" fmla="*/ 4062 h 4316"/>
                  <a:gd name="T50" fmla="*/ 274 w 299"/>
                  <a:gd name="T51" fmla="*/ 4314 h 4316"/>
                  <a:gd name="T52" fmla="*/ 286 w 299"/>
                  <a:gd name="T53" fmla="*/ 4314 h 4316"/>
                  <a:gd name="T54" fmla="*/ 214 w 299"/>
                  <a:gd name="T55" fmla="*/ 4062 h 4316"/>
                  <a:gd name="T56" fmla="*/ 155 w 299"/>
                  <a:gd name="T57" fmla="*/ 3804 h 4316"/>
                  <a:gd name="T58" fmla="*/ 108 w 299"/>
                  <a:gd name="T59" fmla="*/ 3535 h 4316"/>
                  <a:gd name="T60" fmla="*/ 66 w 299"/>
                  <a:gd name="T61" fmla="*/ 3259 h 4316"/>
                  <a:gd name="T62" fmla="*/ 42 w 299"/>
                  <a:gd name="T63" fmla="*/ 2972 h 4316"/>
                  <a:gd name="T64" fmla="*/ 24 w 299"/>
                  <a:gd name="T65" fmla="*/ 2679 h 4316"/>
                  <a:gd name="T66" fmla="*/ 12 w 299"/>
                  <a:gd name="T67" fmla="*/ 2373 h 4316"/>
                  <a:gd name="T68" fmla="*/ 18 w 299"/>
                  <a:gd name="T69" fmla="*/ 2061 h 4316"/>
                  <a:gd name="T70" fmla="*/ 18 w 299"/>
                  <a:gd name="T71" fmla="*/ 2061 h 4316"/>
                  <a:gd name="T72" fmla="*/ 0 w 299"/>
                  <a:gd name="T73" fmla="*/ 0 h 4316"/>
                  <a:gd name="T74" fmla="*/ 299 w 299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AutoShape 15">
                <a:extLst>
                  <a:ext uri="{FF2B5EF4-FFF2-40B4-BE49-F238E27FC236}">
                    <a16:creationId xmlns:a16="http://schemas.microsoft.com/office/drawing/2014/main" id="{AA0A5025-ED63-417C-934C-C0DF9C5F6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0"/>
                <a:ext cx="422" cy="4313"/>
              </a:xfrm>
              <a:custGeom>
                <a:avLst/>
                <a:gdLst>
                  <a:gd name="T0" fmla="*/ 423 w 424"/>
                  <a:gd name="T1" fmla="*/ 0 h 4316"/>
                  <a:gd name="T2" fmla="*/ 411 w 424"/>
                  <a:gd name="T3" fmla="*/ 0 h 4316"/>
                  <a:gd name="T4" fmla="*/ 315 w 424"/>
                  <a:gd name="T5" fmla="*/ 222 h 4316"/>
                  <a:gd name="T6" fmla="*/ 238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6 h 4316"/>
                  <a:gd name="T14" fmla="*/ 29 w 424"/>
                  <a:gd name="T15" fmla="*/ 1528 h 4316"/>
                  <a:gd name="T16" fmla="*/ 6 w 424"/>
                  <a:gd name="T17" fmla="*/ 1821 h 4316"/>
                  <a:gd name="T18" fmla="*/ 0 w 424"/>
                  <a:gd name="T19" fmla="*/ 2121 h 4316"/>
                  <a:gd name="T20" fmla="*/ 6 w 424"/>
                  <a:gd name="T21" fmla="*/ 2403 h 4316"/>
                  <a:gd name="T22" fmla="*/ 24 w 424"/>
                  <a:gd name="T23" fmla="*/ 2685 h 4316"/>
                  <a:gd name="T24" fmla="*/ 47 w 424"/>
                  <a:gd name="T25" fmla="*/ 2960 h 4316"/>
                  <a:gd name="T26" fmla="*/ 89 w 424"/>
                  <a:gd name="T27" fmla="*/ 3241 h 4316"/>
                  <a:gd name="T28" fmla="*/ 137 w 424"/>
                  <a:gd name="T29" fmla="*/ 3517 h 4316"/>
                  <a:gd name="T30" fmla="*/ 197 w 424"/>
                  <a:gd name="T31" fmla="*/ 3786 h 4316"/>
                  <a:gd name="T32" fmla="*/ 268 w 424"/>
                  <a:gd name="T33" fmla="*/ 4056 h 4316"/>
                  <a:gd name="T34" fmla="*/ 345 w 424"/>
                  <a:gd name="T35" fmla="*/ 4314 h 4316"/>
                  <a:gd name="T36" fmla="*/ 357 w 424"/>
                  <a:gd name="T37" fmla="*/ 4314 h 4316"/>
                  <a:gd name="T38" fmla="*/ 280 w 424"/>
                  <a:gd name="T39" fmla="*/ 4056 h 4316"/>
                  <a:gd name="T40" fmla="*/ 209 w 424"/>
                  <a:gd name="T41" fmla="*/ 3786 h 4316"/>
                  <a:gd name="T42" fmla="*/ 149 w 424"/>
                  <a:gd name="T43" fmla="*/ 3517 h 4316"/>
                  <a:gd name="T44" fmla="*/ 101 w 424"/>
                  <a:gd name="T45" fmla="*/ 3241 h 4316"/>
                  <a:gd name="T46" fmla="*/ 59 w 424"/>
                  <a:gd name="T47" fmla="*/ 2960 h 4316"/>
                  <a:gd name="T48" fmla="*/ 35 w 424"/>
                  <a:gd name="T49" fmla="*/ 2685 h 4316"/>
                  <a:gd name="T50" fmla="*/ 18 w 424"/>
                  <a:gd name="T51" fmla="*/ 2403 h 4316"/>
                  <a:gd name="T52" fmla="*/ 12 w 424"/>
                  <a:gd name="T53" fmla="*/ 2121 h 4316"/>
                  <a:gd name="T54" fmla="*/ 18 w 424"/>
                  <a:gd name="T55" fmla="*/ 1821 h 4316"/>
                  <a:gd name="T56" fmla="*/ 41 w 424"/>
                  <a:gd name="T57" fmla="*/ 1528 h 4316"/>
                  <a:gd name="T58" fmla="*/ 71 w 424"/>
                  <a:gd name="T59" fmla="*/ 1246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4 w 424"/>
                  <a:gd name="T65" fmla="*/ 462 h 4316"/>
                  <a:gd name="T66" fmla="*/ 327 w 424"/>
                  <a:gd name="T67" fmla="*/ 222 h 4316"/>
                  <a:gd name="T68" fmla="*/ 423 w 424"/>
                  <a:gd name="T69" fmla="*/ 0 h 4316"/>
                  <a:gd name="T70" fmla="*/ 423 w 424"/>
                  <a:gd name="T71" fmla="*/ 0 h 4316"/>
                  <a:gd name="T72" fmla="*/ 0 w 424"/>
                  <a:gd name="T73" fmla="*/ 0 h 4316"/>
                  <a:gd name="T74" fmla="*/ 424 w 42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AutoShape 16">
                <a:extLst>
                  <a:ext uri="{FF2B5EF4-FFF2-40B4-BE49-F238E27FC236}">
                    <a16:creationId xmlns:a16="http://schemas.microsoft.com/office/drawing/2014/main" id="{D905526F-F952-43CB-B51A-D4922C8AB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" y="0"/>
                <a:ext cx="572" cy="4313"/>
              </a:xfrm>
              <a:custGeom>
                <a:avLst/>
                <a:gdLst>
                  <a:gd name="T0" fmla="*/ 12 w 574"/>
                  <a:gd name="T1" fmla="*/ 2145 h 4316"/>
                  <a:gd name="T2" fmla="*/ 24 w 574"/>
                  <a:gd name="T3" fmla="*/ 1845 h 4316"/>
                  <a:gd name="T4" fmla="*/ 54 w 574"/>
                  <a:gd name="T5" fmla="*/ 1558 h 4316"/>
                  <a:gd name="T6" fmla="*/ 96 w 574"/>
                  <a:gd name="T7" fmla="*/ 1276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4 w 574"/>
                  <a:gd name="T13" fmla="*/ 480 h 4316"/>
                  <a:gd name="T14" fmla="*/ 448 w 574"/>
                  <a:gd name="T15" fmla="*/ 234 h 4316"/>
                  <a:gd name="T16" fmla="*/ 573 w 574"/>
                  <a:gd name="T17" fmla="*/ 0 h 4316"/>
                  <a:gd name="T18" fmla="*/ 561 w 574"/>
                  <a:gd name="T19" fmla="*/ 0 h 4316"/>
                  <a:gd name="T20" fmla="*/ 436 w 574"/>
                  <a:gd name="T21" fmla="*/ 234 h 4316"/>
                  <a:gd name="T22" fmla="*/ 322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6 h 4316"/>
                  <a:gd name="T30" fmla="*/ 42 w 574"/>
                  <a:gd name="T31" fmla="*/ 1558 h 4316"/>
                  <a:gd name="T32" fmla="*/ 12 w 574"/>
                  <a:gd name="T33" fmla="*/ 1851 h 4316"/>
                  <a:gd name="T34" fmla="*/ 0 w 574"/>
                  <a:gd name="T35" fmla="*/ 2145 h 4316"/>
                  <a:gd name="T36" fmla="*/ 6 w 574"/>
                  <a:gd name="T37" fmla="*/ 2433 h 4316"/>
                  <a:gd name="T38" fmla="*/ 30 w 574"/>
                  <a:gd name="T39" fmla="*/ 2714 h 4316"/>
                  <a:gd name="T40" fmla="*/ 66 w 574"/>
                  <a:gd name="T41" fmla="*/ 2996 h 4316"/>
                  <a:gd name="T42" fmla="*/ 120 w 574"/>
                  <a:gd name="T43" fmla="*/ 3271 h 4316"/>
                  <a:gd name="T44" fmla="*/ 191 w 574"/>
                  <a:gd name="T45" fmla="*/ 3547 h 4316"/>
                  <a:gd name="T46" fmla="*/ 275 w 574"/>
                  <a:gd name="T47" fmla="*/ 3810 h 4316"/>
                  <a:gd name="T48" fmla="*/ 370 w 574"/>
                  <a:gd name="T49" fmla="*/ 4068 h 4316"/>
                  <a:gd name="T50" fmla="*/ 483 w 574"/>
                  <a:gd name="T51" fmla="*/ 4314 h 4316"/>
                  <a:gd name="T52" fmla="*/ 495 w 574"/>
                  <a:gd name="T53" fmla="*/ 4314 h 4316"/>
                  <a:gd name="T54" fmla="*/ 382 w 574"/>
                  <a:gd name="T55" fmla="*/ 4068 h 4316"/>
                  <a:gd name="T56" fmla="*/ 287 w 574"/>
                  <a:gd name="T57" fmla="*/ 3810 h 4316"/>
                  <a:gd name="T58" fmla="*/ 203 w 574"/>
                  <a:gd name="T59" fmla="*/ 3547 h 4316"/>
                  <a:gd name="T60" fmla="*/ 132 w 574"/>
                  <a:gd name="T61" fmla="*/ 3271 h 4316"/>
                  <a:gd name="T62" fmla="*/ 78 w 574"/>
                  <a:gd name="T63" fmla="*/ 2996 h 4316"/>
                  <a:gd name="T64" fmla="*/ 42 w 574"/>
                  <a:gd name="T65" fmla="*/ 2714 h 4316"/>
                  <a:gd name="T66" fmla="*/ 18 w 574"/>
                  <a:gd name="T67" fmla="*/ 2433 h 4316"/>
                  <a:gd name="T68" fmla="*/ 12 w 574"/>
                  <a:gd name="T69" fmla="*/ 2145 h 4316"/>
                  <a:gd name="T70" fmla="*/ 12 w 574"/>
                  <a:gd name="T71" fmla="*/ 2145 h 4316"/>
                  <a:gd name="T72" fmla="*/ 0 w 574"/>
                  <a:gd name="T73" fmla="*/ 0 h 4316"/>
                  <a:gd name="T74" fmla="*/ 574 w 574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AutoShape 17">
                <a:extLst>
                  <a:ext uri="{FF2B5EF4-FFF2-40B4-BE49-F238E27FC236}">
                    <a16:creationId xmlns:a16="http://schemas.microsoft.com/office/drawing/2014/main" id="{72BE8B89-A6ED-4641-A656-67F0FA9BD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0"/>
                <a:ext cx="734" cy="4313"/>
              </a:xfrm>
              <a:custGeom>
                <a:avLst/>
                <a:gdLst>
                  <a:gd name="T0" fmla="*/ 12 w 735"/>
                  <a:gd name="T1" fmla="*/ 2097 h 4316"/>
                  <a:gd name="T2" fmla="*/ 29 w 735"/>
                  <a:gd name="T3" fmla="*/ 1797 h 4316"/>
                  <a:gd name="T4" fmla="*/ 71 w 735"/>
                  <a:gd name="T5" fmla="*/ 1504 h 4316"/>
                  <a:gd name="T6" fmla="*/ 131 w 735"/>
                  <a:gd name="T7" fmla="*/ 1222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6 h 4316"/>
                  <a:gd name="T30" fmla="*/ 59 w 735"/>
                  <a:gd name="T31" fmla="*/ 1504 h 4316"/>
                  <a:gd name="T32" fmla="*/ 18 w 735"/>
                  <a:gd name="T33" fmla="*/ 1797 h 4316"/>
                  <a:gd name="T34" fmla="*/ 0 w 735"/>
                  <a:gd name="T35" fmla="*/ 2097 h 4316"/>
                  <a:gd name="T36" fmla="*/ 6 w 735"/>
                  <a:gd name="T37" fmla="*/ 2403 h 4316"/>
                  <a:gd name="T38" fmla="*/ 29 w 735"/>
                  <a:gd name="T39" fmla="*/ 2708 h 4316"/>
                  <a:gd name="T40" fmla="*/ 77 w 735"/>
                  <a:gd name="T41" fmla="*/ 3014 h 4316"/>
                  <a:gd name="T42" fmla="*/ 149 w 735"/>
                  <a:gd name="T43" fmla="*/ 3313 h 4316"/>
                  <a:gd name="T44" fmla="*/ 227 w 735"/>
                  <a:gd name="T45" fmla="*/ 3571 h 4316"/>
                  <a:gd name="T46" fmla="*/ 316 w 735"/>
                  <a:gd name="T47" fmla="*/ 3822 h 4316"/>
                  <a:gd name="T48" fmla="*/ 424 w 735"/>
                  <a:gd name="T49" fmla="*/ 4074 h 4316"/>
                  <a:gd name="T50" fmla="*/ 544 w 735"/>
                  <a:gd name="T51" fmla="*/ 4314 h 4316"/>
                  <a:gd name="T52" fmla="*/ 556 w 735"/>
                  <a:gd name="T53" fmla="*/ 4314 h 4316"/>
                  <a:gd name="T54" fmla="*/ 436 w 735"/>
                  <a:gd name="T55" fmla="*/ 4074 h 4316"/>
                  <a:gd name="T56" fmla="*/ 328 w 735"/>
                  <a:gd name="T57" fmla="*/ 3822 h 4316"/>
                  <a:gd name="T58" fmla="*/ 239 w 735"/>
                  <a:gd name="T59" fmla="*/ 3571 h 4316"/>
                  <a:gd name="T60" fmla="*/ 161 w 735"/>
                  <a:gd name="T61" fmla="*/ 3313 h 4316"/>
                  <a:gd name="T62" fmla="*/ 89 w 735"/>
                  <a:gd name="T63" fmla="*/ 3014 h 4316"/>
                  <a:gd name="T64" fmla="*/ 41 w 735"/>
                  <a:gd name="T65" fmla="*/ 2708 h 4316"/>
                  <a:gd name="T66" fmla="*/ 18 w 735"/>
                  <a:gd name="T67" fmla="*/ 2403 h 4316"/>
                  <a:gd name="T68" fmla="*/ 12 w 735"/>
                  <a:gd name="T69" fmla="*/ 2097 h 4316"/>
                  <a:gd name="T70" fmla="*/ 12 w 735"/>
                  <a:gd name="T71" fmla="*/ 2097 h 4316"/>
                  <a:gd name="T72" fmla="*/ 0 w 735"/>
                  <a:gd name="T73" fmla="*/ 0 h 4316"/>
                  <a:gd name="T74" fmla="*/ 735 w 735"/>
                  <a:gd name="T75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T72" t="T73" r="T74" b="T75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AutoShape 18">
                <a:extLst>
                  <a:ext uri="{FF2B5EF4-FFF2-40B4-BE49-F238E27FC236}">
                    <a16:creationId xmlns:a16="http://schemas.microsoft.com/office/drawing/2014/main" id="{EB654987-C555-4C4A-8A38-CA255E5BE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" y="0"/>
                <a:ext cx="837" cy="4313"/>
              </a:xfrm>
              <a:custGeom>
                <a:avLst/>
                <a:gdLst>
                  <a:gd name="T0" fmla="*/ 18 w 837"/>
                  <a:gd name="T1" fmla="*/ 1947 h 4316"/>
                  <a:gd name="T2" fmla="*/ 48 w 837"/>
                  <a:gd name="T3" fmla="*/ 1707 h 4316"/>
                  <a:gd name="T4" fmla="*/ 96 w 837"/>
                  <a:gd name="T5" fmla="*/ 1474 h 4316"/>
                  <a:gd name="T6" fmla="*/ 161 w 837"/>
                  <a:gd name="T7" fmla="*/ 1234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7 w 837"/>
                  <a:gd name="T13" fmla="*/ 510 h 4316"/>
                  <a:gd name="T14" fmla="*/ 659 w 837"/>
                  <a:gd name="T15" fmla="*/ 258 h 4316"/>
                  <a:gd name="T16" fmla="*/ 742 w 837"/>
                  <a:gd name="T17" fmla="*/ 132 h 4316"/>
                  <a:gd name="T18" fmla="*/ 838 w 837"/>
                  <a:gd name="T19" fmla="*/ 0 h 4316"/>
                  <a:gd name="T20" fmla="*/ 826 w 837"/>
                  <a:gd name="T21" fmla="*/ 0 h 4316"/>
                  <a:gd name="T22" fmla="*/ 730 w 837"/>
                  <a:gd name="T23" fmla="*/ 132 h 4316"/>
                  <a:gd name="T24" fmla="*/ 641 w 837"/>
                  <a:gd name="T25" fmla="*/ 258 h 4316"/>
                  <a:gd name="T26" fmla="*/ 563 w 837"/>
                  <a:gd name="T27" fmla="*/ 384 h 4316"/>
                  <a:gd name="T28" fmla="*/ 485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4 h 4316"/>
                  <a:gd name="T36" fmla="*/ 84 w 837"/>
                  <a:gd name="T37" fmla="*/ 1468 h 4316"/>
                  <a:gd name="T38" fmla="*/ 36 w 837"/>
                  <a:gd name="T39" fmla="*/ 1701 h 4316"/>
                  <a:gd name="T40" fmla="*/ 6 w 837"/>
                  <a:gd name="T41" fmla="*/ 1941 h 4316"/>
                  <a:gd name="T42" fmla="*/ 0 w 837"/>
                  <a:gd name="T43" fmla="*/ 2199 h 4316"/>
                  <a:gd name="T44" fmla="*/ 12 w 837"/>
                  <a:gd name="T45" fmla="*/ 2469 h 4316"/>
                  <a:gd name="T46" fmla="*/ 48 w 837"/>
                  <a:gd name="T47" fmla="*/ 2738 h 4316"/>
                  <a:gd name="T48" fmla="*/ 114 w 837"/>
                  <a:gd name="T49" fmla="*/ 3026 h 4316"/>
                  <a:gd name="T50" fmla="*/ 150 w 837"/>
                  <a:gd name="T51" fmla="*/ 3170 h 4316"/>
                  <a:gd name="T52" fmla="*/ 197 w 837"/>
                  <a:gd name="T53" fmla="*/ 3319 h 4316"/>
                  <a:gd name="T54" fmla="*/ 245 w 837"/>
                  <a:gd name="T55" fmla="*/ 3475 h 4316"/>
                  <a:gd name="T56" fmla="*/ 305 w 837"/>
                  <a:gd name="T57" fmla="*/ 3637 h 4316"/>
                  <a:gd name="T58" fmla="*/ 365 w 837"/>
                  <a:gd name="T59" fmla="*/ 3798 h 4316"/>
                  <a:gd name="T60" fmla="*/ 438 w 837"/>
                  <a:gd name="T61" fmla="*/ 3966 h 4316"/>
                  <a:gd name="T62" fmla="*/ 509 w 837"/>
                  <a:gd name="T63" fmla="*/ 4134 h 4316"/>
                  <a:gd name="T64" fmla="*/ 593 w 837"/>
                  <a:gd name="T65" fmla="*/ 4314 h 4316"/>
                  <a:gd name="T66" fmla="*/ 605 w 837"/>
                  <a:gd name="T67" fmla="*/ 4314 h 4316"/>
                  <a:gd name="T68" fmla="*/ 521 w 837"/>
                  <a:gd name="T69" fmla="*/ 4134 h 4316"/>
                  <a:gd name="T70" fmla="*/ 449 w 837"/>
                  <a:gd name="T71" fmla="*/ 3966 h 4316"/>
                  <a:gd name="T72" fmla="*/ 377 w 837"/>
                  <a:gd name="T73" fmla="*/ 3798 h 4316"/>
                  <a:gd name="T74" fmla="*/ 317 w 837"/>
                  <a:gd name="T75" fmla="*/ 3637 h 4316"/>
                  <a:gd name="T76" fmla="*/ 257 w 837"/>
                  <a:gd name="T77" fmla="*/ 3475 h 4316"/>
                  <a:gd name="T78" fmla="*/ 209 w 837"/>
                  <a:gd name="T79" fmla="*/ 3325 h 4316"/>
                  <a:gd name="T80" fmla="*/ 161 w 837"/>
                  <a:gd name="T81" fmla="*/ 3170 h 4316"/>
                  <a:gd name="T82" fmla="*/ 126 w 837"/>
                  <a:gd name="T83" fmla="*/ 3026 h 4316"/>
                  <a:gd name="T84" fmla="*/ 60 w 837"/>
                  <a:gd name="T85" fmla="*/ 2738 h 4316"/>
                  <a:gd name="T86" fmla="*/ 24 w 837"/>
                  <a:gd name="T87" fmla="*/ 2469 h 4316"/>
                  <a:gd name="T88" fmla="*/ 12 w 837"/>
                  <a:gd name="T89" fmla="*/ 2205 h 4316"/>
                  <a:gd name="T90" fmla="*/ 18 w 837"/>
                  <a:gd name="T91" fmla="*/ 1947 h 4316"/>
                  <a:gd name="T92" fmla="*/ 18 w 837"/>
                  <a:gd name="T93" fmla="*/ 1947 h 4316"/>
                  <a:gd name="T94" fmla="*/ 0 w 837"/>
                  <a:gd name="T95" fmla="*/ 0 h 4316"/>
                  <a:gd name="T96" fmla="*/ 837 w 837"/>
                  <a:gd name="T97" fmla="*/ 431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T94" t="T95" r="T96" b="T97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488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7" name="AutoShape 19">
              <a:extLst>
                <a:ext uri="{FF2B5EF4-FFF2-40B4-BE49-F238E27FC236}">
                  <a16:creationId xmlns:a16="http://schemas.microsoft.com/office/drawing/2014/main" id="{8E72FD53-CDB8-4840-925C-B3DCF59E1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2901"/>
              <a:ext cx="603" cy="1412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1 h 1415"/>
                <a:gd name="T6" fmla="*/ 161 w 604"/>
                <a:gd name="T7" fmla="*/ 575 h 1415"/>
                <a:gd name="T8" fmla="*/ 227 w 604"/>
                <a:gd name="T9" fmla="*/ 743 h 1415"/>
                <a:gd name="T10" fmla="*/ 305 w 604"/>
                <a:gd name="T11" fmla="*/ 916 h 1415"/>
                <a:gd name="T12" fmla="*/ 389 w 604"/>
                <a:gd name="T13" fmla="*/ 1083 h 1415"/>
                <a:gd name="T14" fmla="*/ 484 w 604"/>
                <a:gd name="T15" fmla="*/ 1251 h 1415"/>
                <a:gd name="T16" fmla="*/ 586 w 604"/>
                <a:gd name="T17" fmla="*/ 1413 h 1415"/>
                <a:gd name="T18" fmla="*/ 604 w 604"/>
                <a:gd name="T19" fmla="*/ 1413 h 1415"/>
                <a:gd name="T20" fmla="*/ 496 w 604"/>
                <a:gd name="T21" fmla="*/ 1245 h 1415"/>
                <a:gd name="T22" fmla="*/ 401 w 604"/>
                <a:gd name="T23" fmla="*/ 1071 h 1415"/>
                <a:gd name="T24" fmla="*/ 311 w 604"/>
                <a:gd name="T25" fmla="*/ 898 h 1415"/>
                <a:gd name="T26" fmla="*/ 233 w 604"/>
                <a:gd name="T27" fmla="*/ 719 h 1415"/>
                <a:gd name="T28" fmla="*/ 161 w 604"/>
                <a:gd name="T29" fmla="*/ 545 h 1415"/>
                <a:gd name="T30" fmla="*/ 102 w 604"/>
                <a:gd name="T31" fmla="*/ 365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w 604"/>
                <a:gd name="T41" fmla="*/ 0 h 1415"/>
                <a:gd name="T42" fmla="*/ 604 w 604"/>
                <a:gd name="T43" fmla="*/ 1415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AutoShape 20">
              <a:extLst>
                <a:ext uri="{FF2B5EF4-FFF2-40B4-BE49-F238E27FC236}">
                  <a16:creationId xmlns:a16="http://schemas.microsoft.com/office/drawing/2014/main" id="{2F036558-16AB-43A9-A12E-9BC417125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3890"/>
              <a:ext cx="225" cy="423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9 h 426"/>
                <a:gd name="T4" fmla="*/ 214 w 227"/>
                <a:gd name="T5" fmla="*/ 424 h 426"/>
                <a:gd name="T6" fmla="*/ 226 w 227"/>
                <a:gd name="T7" fmla="*/ 424 h 426"/>
                <a:gd name="T8" fmla="*/ 166 w 227"/>
                <a:gd name="T9" fmla="*/ 328 h 426"/>
                <a:gd name="T10" fmla="*/ 113 w 227"/>
                <a:gd name="T11" fmla="*/ 221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w 227"/>
                <a:gd name="T19" fmla="*/ 0 h 426"/>
                <a:gd name="T20" fmla="*/ 227 w 227"/>
                <a:gd name="T21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44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AutoShape 21">
              <a:extLst>
                <a:ext uri="{FF2B5EF4-FFF2-40B4-BE49-F238E27FC236}">
                  <a16:creationId xmlns:a16="http://schemas.microsoft.com/office/drawing/2014/main" id="{C2FBA5DF-100B-423B-886A-56A636BE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" y="0"/>
              <a:ext cx="981" cy="1783"/>
            </a:xfrm>
            <a:custGeom>
              <a:avLst/>
              <a:gdLst>
                <a:gd name="T0" fmla="*/ 982 w 981"/>
                <a:gd name="T1" fmla="*/ 1784 h 1786"/>
                <a:gd name="T2" fmla="*/ 982 w 981"/>
                <a:gd name="T3" fmla="*/ 1718 h 1786"/>
                <a:gd name="T4" fmla="*/ 970 w 981"/>
                <a:gd name="T5" fmla="*/ 1664 h 1786"/>
                <a:gd name="T6" fmla="*/ 958 w 981"/>
                <a:gd name="T7" fmla="*/ 1611 h 1786"/>
                <a:gd name="T8" fmla="*/ 922 w 981"/>
                <a:gd name="T9" fmla="*/ 1485 h 1786"/>
                <a:gd name="T10" fmla="*/ 886 w 981"/>
                <a:gd name="T11" fmla="*/ 1359 h 1786"/>
                <a:gd name="T12" fmla="*/ 797 w 981"/>
                <a:gd name="T13" fmla="*/ 1120 h 1786"/>
                <a:gd name="T14" fmla="*/ 683 w 981"/>
                <a:gd name="T15" fmla="*/ 898 h 1786"/>
                <a:gd name="T16" fmla="*/ 563 w 981"/>
                <a:gd name="T17" fmla="*/ 688 h 1786"/>
                <a:gd name="T18" fmla="*/ 431 w 981"/>
                <a:gd name="T19" fmla="*/ 497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7 h 1786"/>
                <a:gd name="T34" fmla="*/ 546 w 981"/>
                <a:gd name="T35" fmla="*/ 688 h 1786"/>
                <a:gd name="T36" fmla="*/ 671 w 981"/>
                <a:gd name="T37" fmla="*/ 898 h 1786"/>
                <a:gd name="T38" fmla="*/ 779 w 981"/>
                <a:gd name="T39" fmla="*/ 1120 h 1786"/>
                <a:gd name="T40" fmla="*/ 874 w 981"/>
                <a:gd name="T41" fmla="*/ 1359 h 1786"/>
                <a:gd name="T42" fmla="*/ 910 w 981"/>
                <a:gd name="T43" fmla="*/ 1485 h 1786"/>
                <a:gd name="T44" fmla="*/ 946 w 981"/>
                <a:gd name="T45" fmla="*/ 1617 h 1786"/>
                <a:gd name="T46" fmla="*/ 964 w 981"/>
                <a:gd name="T47" fmla="*/ 1700 h 1786"/>
                <a:gd name="T48" fmla="*/ 982 w 981"/>
                <a:gd name="T49" fmla="*/ 1784 h 1786"/>
                <a:gd name="T50" fmla="*/ 982 w 981"/>
                <a:gd name="T51" fmla="*/ 1784 h 1786"/>
                <a:gd name="T52" fmla="*/ 0 w 981"/>
                <a:gd name="T53" fmla="*/ 0 h 1786"/>
                <a:gd name="T54" fmla="*/ 981 w 981"/>
                <a:gd name="T55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AutoShape 22">
              <a:extLst>
                <a:ext uri="{FF2B5EF4-FFF2-40B4-BE49-F238E27FC236}">
                  <a16:creationId xmlns:a16="http://schemas.microsoft.com/office/drawing/2014/main" id="{6AEB876F-D435-4C12-A0C5-63066259B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0"/>
              <a:ext cx="716" cy="842"/>
            </a:xfrm>
            <a:custGeom>
              <a:avLst/>
              <a:gdLst>
                <a:gd name="T0" fmla="*/ 717 w 717"/>
                <a:gd name="T1" fmla="*/ 843 h 845"/>
                <a:gd name="T2" fmla="*/ 717 w 717"/>
                <a:gd name="T3" fmla="*/ 819 h 845"/>
                <a:gd name="T4" fmla="*/ 574 w 717"/>
                <a:gd name="T5" fmla="*/ 604 h 845"/>
                <a:gd name="T6" fmla="*/ 406 w 717"/>
                <a:gd name="T7" fmla="*/ 395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7 h 845"/>
                <a:gd name="T18" fmla="*/ 568 w 717"/>
                <a:gd name="T19" fmla="*/ 622 h 845"/>
                <a:gd name="T20" fmla="*/ 717 w 717"/>
                <a:gd name="T21" fmla="*/ 843 h 845"/>
                <a:gd name="T22" fmla="*/ 717 w 717"/>
                <a:gd name="T23" fmla="*/ 843 h 845"/>
                <a:gd name="T24" fmla="*/ 0 w 717"/>
                <a:gd name="T25" fmla="*/ 0 h 845"/>
                <a:gd name="T26" fmla="*/ 717 w 717"/>
                <a:gd name="T2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AutoShape 23">
              <a:extLst>
                <a:ext uri="{FF2B5EF4-FFF2-40B4-BE49-F238E27FC236}">
                  <a16:creationId xmlns:a16="http://schemas.microsoft.com/office/drawing/2014/main" id="{FCE85BD7-C747-437B-92E1-5D42F3480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0"/>
              <a:ext cx="405" cy="411"/>
            </a:xfrm>
            <a:custGeom>
              <a:avLst/>
              <a:gdLst>
                <a:gd name="T0" fmla="*/ 406 w 407"/>
                <a:gd name="T1" fmla="*/ 412 h 414"/>
                <a:gd name="T2" fmla="*/ 406 w 407"/>
                <a:gd name="T3" fmla="*/ 394 h 414"/>
                <a:gd name="T4" fmla="*/ 221 w 407"/>
                <a:gd name="T5" fmla="*/ 191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5 w 407"/>
                <a:gd name="T13" fmla="*/ 203 h 414"/>
                <a:gd name="T14" fmla="*/ 406 w 407"/>
                <a:gd name="T15" fmla="*/ 412 h 414"/>
                <a:gd name="T16" fmla="*/ 406 w 407"/>
                <a:gd name="T17" fmla="*/ 412 h 414"/>
                <a:gd name="T18" fmla="*/ 0 w 407"/>
                <a:gd name="T19" fmla="*/ 0 h 414"/>
                <a:gd name="T20" fmla="*/ 407 w 407"/>
                <a:gd name="T2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AutoShape 24">
              <a:extLst>
                <a:ext uri="{FF2B5EF4-FFF2-40B4-BE49-F238E27FC236}">
                  <a16:creationId xmlns:a16="http://schemas.microsoft.com/office/drawing/2014/main" id="{EF6D02C9-0312-4FC9-9330-937ED0B9B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855" cy="1406"/>
            </a:xfrm>
            <a:custGeom>
              <a:avLst/>
              <a:gdLst>
                <a:gd name="T0" fmla="*/ 0 w 855"/>
                <a:gd name="T1" fmla="*/ 1359 h 1409"/>
                <a:gd name="T2" fmla="*/ 0 w 855"/>
                <a:gd name="T3" fmla="*/ 1407 h 1409"/>
                <a:gd name="T4" fmla="*/ 54 w 855"/>
                <a:gd name="T5" fmla="*/ 1209 h 1409"/>
                <a:gd name="T6" fmla="*/ 126 w 855"/>
                <a:gd name="T7" fmla="*/ 1012 h 1409"/>
                <a:gd name="T8" fmla="*/ 215 w 855"/>
                <a:gd name="T9" fmla="*/ 826 h 1409"/>
                <a:gd name="T10" fmla="*/ 311 w 855"/>
                <a:gd name="T11" fmla="*/ 646 h 1409"/>
                <a:gd name="T12" fmla="*/ 432 w 855"/>
                <a:gd name="T13" fmla="*/ 473 h 1409"/>
                <a:gd name="T14" fmla="*/ 557 w 855"/>
                <a:gd name="T15" fmla="*/ 312 h 1409"/>
                <a:gd name="T16" fmla="*/ 701 w 855"/>
                <a:gd name="T17" fmla="*/ 150 h 1409"/>
                <a:gd name="T18" fmla="*/ 856 w 855"/>
                <a:gd name="T19" fmla="*/ 0 h 1409"/>
                <a:gd name="T20" fmla="*/ 838 w 855"/>
                <a:gd name="T21" fmla="*/ 0 h 1409"/>
                <a:gd name="T22" fmla="*/ 689 w 855"/>
                <a:gd name="T23" fmla="*/ 144 h 1409"/>
                <a:gd name="T24" fmla="*/ 551 w 855"/>
                <a:gd name="T25" fmla="*/ 300 h 1409"/>
                <a:gd name="T26" fmla="*/ 425 w 855"/>
                <a:gd name="T27" fmla="*/ 461 h 1409"/>
                <a:gd name="T28" fmla="*/ 311 w 855"/>
                <a:gd name="T29" fmla="*/ 628 h 1409"/>
                <a:gd name="T30" fmla="*/ 215 w 855"/>
                <a:gd name="T31" fmla="*/ 802 h 1409"/>
                <a:gd name="T32" fmla="*/ 132 w 855"/>
                <a:gd name="T33" fmla="*/ 982 h 1409"/>
                <a:gd name="T34" fmla="*/ 60 w 855"/>
                <a:gd name="T35" fmla="*/ 1167 h 1409"/>
                <a:gd name="T36" fmla="*/ 0 w 855"/>
                <a:gd name="T37" fmla="*/ 1359 h 1409"/>
                <a:gd name="T38" fmla="*/ 0 w 855"/>
                <a:gd name="T39" fmla="*/ 1359 h 1409"/>
                <a:gd name="T40" fmla="*/ 0 w 855"/>
                <a:gd name="T41" fmla="*/ 0 h 1409"/>
                <a:gd name="T42" fmla="*/ 855 w 855"/>
                <a:gd name="T43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AutoShape 25">
              <a:extLst>
                <a:ext uri="{FF2B5EF4-FFF2-40B4-BE49-F238E27FC236}">
                  <a16:creationId xmlns:a16="http://schemas.microsoft.com/office/drawing/2014/main" id="{59CB70D1-CE2B-4260-8890-669D26303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585" cy="596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69 h 599"/>
                <a:gd name="T8" fmla="*/ 120 w 586"/>
                <a:gd name="T9" fmla="*/ 419 h 599"/>
                <a:gd name="T10" fmla="*/ 0 w 586"/>
                <a:gd name="T11" fmla="*/ 573 h 599"/>
                <a:gd name="T12" fmla="*/ 0 w 586"/>
                <a:gd name="T13" fmla="*/ 597 h 599"/>
                <a:gd name="T14" fmla="*/ 120 w 586"/>
                <a:gd name="T15" fmla="*/ 431 h 599"/>
                <a:gd name="T16" fmla="*/ 257 w 586"/>
                <a:gd name="T17" fmla="*/ 281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  <a:gd name="T24" fmla="*/ 0 w 586"/>
                <a:gd name="T25" fmla="*/ 0 h 599"/>
                <a:gd name="T26" fmla="*/ 586 w 586"/>
                <a:gd name="T27" fmla="*/ 599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AutoShape 26">
              <a:extLst>
                <a:ext uri="{FF2B5EF4-FFF2-40B4-BE49-F238E27FC236}">
                  <a16:creationId xmlns:a16="http://schemas.microsoft.com/office/drawing/2014/main" id="{80AEA802-7865-4E81-A88D-A2CA363E9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0"/>
              <a:ext cx="267" cy="249"/>
            </a:xfrm>
            <a:custGeom>
              <a:avLst/>
              <a:gdLst>
                <a:gd name="T0" fmla="*/ 268 w 269"/>
                <a:gd name="T1" fmla="*/ 0 h 252"/>
                <a:gd name="T2" fmla="*/ 250 w 269"/>
                <a:gd name="T3" fmla="*/ 0 h 252"/>
                <a:gd name="T4" fmla="*/ 120 w 269"/>
                <a:gd name="T5" fmla="*/ 113 h 252"/>
                <a:gd name="T6" fmla="*/ 60 w 269"/>
                <a:gd name="T7" fmla="*/ 173 h 252"/>
                <a:gd name="T8" fmla="*/ 0 w 269"/>
                <a:gd name="T9" fmla="*/ 232 h 252"/>
                <a:gd name="T10" fmla="*/ 0 w 269"/>
                <a:gd name="T11" fmla="*/ 250 h 252"/>
                <a:gd name="T12" fmla="*/ 126 w 269"/>
                <a:gd name="T13" fmla="*/ 119 h 252"/>
                <a:gd name="T14" fmla="*/ 268 w 269"/>
                <a:gd name="T15" fmla="*/ 0 h 252"/>
                <a:gd name="T16" fmla="*/ 268 w 269"/>
                <a:gd name="T17" fmla="*/ 0 h 252"/>
                <a:gd name="T18" fmla="*/ 0 w 269"/>
                <a:gd name="T19" fmla="*/ 0 h 252"/>
                <a:gd name="T20" fmla="*/ 269 w 269"/>
                <a:gd name="T2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Line 27">
              <a:extLst>
                <a:ext uri="{FF2B5EF4-FFF2-40B4-BE49-F238E27FC236}">
                  <a16:creationId xmlns:a16="http://schemas.microsoft.com/office/drawing/2014/main" id="{7A54C54F-FBAE-4816-AE46-1E04F446C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749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Line 28">
              <a:extLst>
                <a:ext uri="{FF2B5EF4-FFF2-40B4-BE49-F238E27FC236}">
                  <a16:creationId xmlns:a16="http://schemas.microsoft.com/office/drawing/2014/main" id="{7F33EC94-3B3F-44F7-99A9-2AE6EE92D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56"/>
              <a:ext cx="5755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Line 29">
              <a:extLst>
                <a:ext uri="{FF2B5EF4-FFF2-40B4-BE49-F238E27FC236}">
                  <a16:creationId xmlns:a16="http://schemas.microsoft.com/office/drawing/2014/main" id="{741A9B11-2664-4A10-966B-1A4453F91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142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8" name="Group 30">
              <a:extLst>
                <a:ext uri="{FF2B5EF4-FFF2-40B4-BE49-F238E27FC236}">
                  <a16:creationId xmlns:a16="http://schemas.microsoft.com/office/drawing/2014/main" id="{729E679C-5F11-4B3C-88B5-B215BA9D3F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92"/>
              <a:ext cx="5755" cy="1568"/>
              <a:chOff x="0" y="392"/>
              <a:chExt cx="5755" cy="1568"/>
            </a:xfrm>
          </p:grpSpPr>
          <p:sp>
            <p:nvSpPr>
              <p:cNvPr id="2079" name="Line 31">
                <a:extLst>
                  <a:ext uri="{FF2B5EF4-FFF2-40B4-BE49-F238E27FC236}">
                    <a16:creationId xmlns:a16="http://schemas.microsoft.com/office/drawing/2014/main" id="{A18B421D-C6D8-4BFE-BFDA-B46FD8C87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783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32">
                <a:extLst>
                  <a:ext uri="{FF2B5EF4-FFF2-40B4-BE49-F238E27FC236}">
                    <a16:creationId xmlns:a16="http://schemas.microsoft.com/office/drawing/2014/main" id="{4563ABE0-0C8E-42C7-821A-B7DB24EB3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961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Line 33">
                <a:extLst>
                  <a:ext uri="{FF2B5EF4-FFF2-40B4-BE49-F238E27FC236}">
                    <a16:creationId xmlns:a16="http://schemas.microsoft.com/office/drawing/2014/main" id="{44C59ACF-8C75-467D-954A-F8E3AB1A3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568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Line 34">
                <a:extLst>
                  <a:ext uri="{FF2B5EF4-FFF2-40B4-BE49-F238E27FC236}">
                    <a16:creationId xmlns:a16="http://schemas.microsoft.com/office/drawing/2014/main" id="{3B740329-85C1-46C4-89B0-E2F0BF51E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175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Line 35">
                <a:extLst>
                  <a:ext uri="{FF2B5EF4-FFF2-40B4-BE49-F238E27FC236}">
                    <a16:creationId xmlns:a16="http://schemas.microsoft.com/office/drawing/2014/main" id="{8FC00059-9D60-4B4F-B451-4F8B23A0C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92"/>
                <a:ext cx="5755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4" name="Line 36">
              <a:extLst>
                <a:ext uri="{FF2B5EF4-FFF2-40B4-BE49-F238E27FC236}">
                  <a16:creationId xmlns:a16="http://schemas.microsoft.com/office/drawing/2014/main" id="{72C9F2D2-98D2-4800-8554-A76789F2D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28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37">
              <a:extLst>
                <a:ext uri="{FF2B5EF4-FFF2-40B4-BE49-F238E27FC236}">
                  <a16:creationId xmlns:a16="http://schemas.microsoft.com/office/drawing/2014/main" id="{A732BCA5-9B3F-4D42-BC0E-9BEC831DE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535"/>
              <a:ext cx="5755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6" name="Rectangle 38">
            <a:extLst>
              <a:ext uri="{FF2B5EF4-FFF2-40B4-BE49-F238E27FC236}">
                <a16:creationId xmlns:a16="http://schemas.microsoft.com/office/drawing/2014/main" id="{880F88B1-C1A0-4595-ACB8-B57701C17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22483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2087" name="Rectangle 39">
            <a:extLst>
              <a:ext uri="{FF2B5EF4-FFF2-40B4-BE49-F238E27FC236}">
                <a16:creationId xmlns:a16="http://schemas.microsoft.com/office/drawing/2014/main" id="{C59CD988-9EE5-49E6-9BB3-905BAB52F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088" name="Text Box 40">
            <a:extLst>
              <a:ext uri="{FF2B5EF4-FFF2-40B4-BE49-F238E27FC236}">
                <a16:creationId xmlns:a16="http://schemas.microsoft.com/office/drawing/2014/main" id="{998FF4BB-C09C-40B5-A713-82FBB165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Text Box 41">
            <a:extLst>
              <a:ext uri="{FF2B5EF4-FFF2-40B4-BE49-F238E27FC236}">
                <a16:creationId xmlns:a16="http://schemas.microsoft.com/office/drawing/2014/main" id="{2F2A7818-388C-4ED2-BE96-E21777D9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Rectangle 42">
            <a:extLst>
              <a:ext uri="{FF2B5EF4-FFF2-40B4-BE49-F238E27FC236}">
                <a16:creationId xmlns:a16="http://schemas.microsoft.com/office/drawing/2014/main" id="{BCB0973D-4CF2-4C38-A301-CF89A573CA8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8838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+mn-cs"/>
              </a:defRPr>
            </a:lvl1pPr>
          </a:lstStyle>
          <a:p>
            <a:fld id="{F30E718B-18B1-4C45-B2BF-2B3550DB6148}" type="slidenum">
              <a:rPr lang="it-IT" altLang="en-US"/>
              <a:pPr/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image" Target="../media/image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image" Target="../media/image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2.jpe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3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jpe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image" Target="../media/image54.png"/><Relationship Id="rId4" Type="http://schemas.openxmlformats.org/officeDocument/2006/relationships/image" Target="../media/image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2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image" Target="../media/image3.wmf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image" Target="../media/image63.png"/><Relationship Id="rId4" Type="http://schemas.openxmlformats.org/officeDocument/2006/relationships/image" Target="../media/image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6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wmf"/><Relationship Id="rId4" Type="http://schemas.openxmlformats.org/officeDocument/2006/relationships/image" Target="../media/image3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5E7F17ED-6186-447F-B724-09157C4BE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C08CE44-11BE-4ADA-881F-090ECEDF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0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DA5FA9AA-8801-420D-A75E-9F20BB28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3AB4A83-15EB-43A9-AD05-F7070604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29A2D26D-2045-432B-BE10-E1AD2939F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46973E8-F671-4A85-B2AB-6013F917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22488"/>
            <a:ext cx="2652712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A0A02C00-C526-4783-9955-0E9AD079B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MI8 i MI16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</a:t>
            </a:r>
            <a:r>
              <a:rPr lang="it-IT" altLang="en-US">
                <a:solidFill>
                  <a:srgbClr val="274DA1"/>
                </a:solidFill>
              </a:rPr>
              <a:t> rozszerzeń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MI8</a:t>
            </a:r>
            <a:r>
              <a:rPr lang="en-US" altLang="en-US">
                <a:solidFill>
                  <a:srgbClr val="274DA1"/>
                </a:solidFill>
              </a:rPr>
              <a:t> - 8 wejść cyfrowych</a:t>
            </a:r>
          </a:p>
          <a:p>
            <a:pPr>
              <a:spcBef>
                <a:spcPts val="1125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MI16</a:t>
            </a:r>
            <a:r>
              <a:rPr lang="en-US" altLang="en-US">
                <a:solidFill>
                  <a:srgbClr val="274DA1"/>
                </a:solidFill>
              </a:rPr>
              <a:t> - 16 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F71E288D-0D84-457C-8CA9-3DAF1B80E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DDA861B1-652F-47DB-8492-C476A2A1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>
            <a:extLst>
              <a:ext uri="{FF2B5EF4-FFF2-40B4-BE49-F238E27FC236}">
                <a16:creationId xmlns:a16="http://schemas.microsoft.com/office/drawing/2014/main" id="{782ED93A-4B31-4CAD-90AD-0C5BEA9FA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5D791075-95CB-43DC-8742-FDC19F77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982788"/>
            <a:ext cx="2879725" cy="487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1CA6D7A7-1396-46FB-B496-22A32118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62944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274DA1"/>
                </a:solidFill>
              </a:rPr>
              <a:t>MOSAIC MO2 </a:t>
            </a:r>
            <a:r>
              <a:rPr lang="pl-PL" altLang="en-US" sz="2400" b="1">
                <a:solidFill>
                  <a:srgbClr val="274DA1"/>
                </a:solidFill>
              </a:rPr>
              <a:t>i</a:t>
            </a:r>
            <a:r>
              <a:rPr lang="it-IT" altLang="en-US" sz="2400" b="1">
                <a:solidFill>
                  <a:srgbClr val="274DA1"/>
                </a:solidFill>
              </a:rPr>
              <a:t> MO4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pl-PL" altLang="en-US">
                <a:solidFill>
                  <a:srgbClr val="274DA1"/>
                </a:solidFill>
              </a:rPr>
              <a:t> moduł</a:t>
            </a:r>
            <a:r>
              <a:rPr lang="en-US" altLang="en-US">
                <a:solidFill>
                  <a:srgbClr val="274DA1"/>
                </a:solidFill>
              </a:rPr>
              <a:t> rozszerzeń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MO2</a:t>
            </a:r>
            <a:r>
              <a:rPr lang="en-US" altLang="en-US">
                <a:solidFill>
                  <a:srgbClr val="274DA1"/>
                </a:solidFill>
              </a:rPr>
              <a:t> – 2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MO4</a:t>
            </a:r>
            <a:r>
              <a:rPr lang="en-US" altLang="en-US">
                <a:solidFill>
                  <a:srgbClr val="274DA1"/>
                </a:solidFill>
              </a:rPr>
              <a:t> – 4 wyjścia bezpieczeństwa </a:t>
            </a:r>
            <a:r>
              <a:rPr lang="pl-PL" altLang="en-US">
                <a:solidFill>
                  <a:srgbClr val="274DA1"/>
                </a:solidFill>
              </a:rPr>
              <a:t>OSSD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wyjścia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złącza x 22.5 mm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FE2559DD-BAB2-4C97-9E16-F2EBBCD9B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F70E936A-26EB-4F72-ADED-06787462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993F410E-D34F-4C4A-AB36-01B278A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4ACFAFC9-7106-43CB-B753-EB5DFCA8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103438"/>
            <a:ext cx="3001962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320208E8-2F69-4FC4-99D1-7626CFDF6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2068513"/>
            <a:ext cx="5900738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indent="-2809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MR2 i MR4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moduły</a:t>
            </a:r>
            <a:r>
              <a:rPr lang="en-US" altLang="en-US">
                <a:solidFill>
                  <a:srgbClr val="274DA1"/>
                </a:solidFill>
              </a:rPr>
              <a:t> wyjść przekaźników bezpiecz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ń</a:t>
            </a:r>
            <a:r>
              <a:rPr lang="pl-PL" altLang="en-US">
                <a:solidFill>
                  <a:srgbClr val="274DA1"/>
                </a:solidFill>
              </a:rPr>
              <a:t>s</a:t>
            </a:r>
            <a:r>
              <a:rPr lang="en-US" altLang="en-US">
                <a:solidFill>
                  <a:srgbClr val="274DA1"/>
                </a:solidFill>
              </a:rPr>
              <a:t>twa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MR2 </a:t>
            </a:r>
            <a:r>
              <a:rPr lang="en-US" altLang="en-US">
                <a:solidFill>
                  <a:srgbClr val="274DA1"/>
                </a:solidFill>
              </a:rPr>
              <a:t>- 2 prz</a:t>
            </a:r>
            <a:r>
              <a:rPr lang="pl-PL" altLang="en-US">
                <a:solidFill>
                  <a:srgbClr val="274DA1"/>
                </a:solidFill>
              </a:rPr>
              <a:t>e</a:t>
            </a:r>
            <a:r>
              <a:rPr lang="en-US" altLang="en-US">
                <a:solidFill>
                  <a:srgbClr val="274DA1"/>
                </a:solidFill>
              </a:rPr>
              <a:t>kaźniki – 2 NO + 1 NC</a:t>
            </a:r>
          </a:p>
          <a:p>
            <a:pPr lvl="1"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MR4</a:t>
            </a:r>
            <a:r>
              <a:rPr lang="en-US" altLang="en-US">
                <a:solidFill>
                  <a:srgbClr val="274DA1"/>
                </a:solidFill>
              </a:rPr>
              <a:t> - 4 przekaźniki – 4 NO + 2 NC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2/4 Przekaźniki bezpieczeństwa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1/2 NC styki do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16/24 złącz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 i="1">
                <a:solidFill>
                  <a:srgbClr val="274DA1"/>
                </a:solidFill>
              </a:rPr>
              <a:t>Każdy styk NO jest zwierany dwa razy w zintegrowanych przekaźnikach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1AAD4146-A3EE-4C55-A644-6FE9B866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AA00348E-D35D-4F1B-8517-9F7E4151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14789196-84EC-4C98-BE7D-391A6BCB4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084E3CCD-76E2-4B08-A0B5-FDC0CC3A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1976438"/>
            <a:ext cx="2867025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513A6445-D99E-4039-8391-CC64F4370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751013"/>
            <a:ext cx="605790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MB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Moduły rozszerzeń do połączenia z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popularnymi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przemysłowymi </a:t>
            </a:r>
            <a:r>
              <a:rPr lang="pl-PL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interfejsami</a:t>
            </a:r>
            <a:r>
              <a:rPr lang="en-US" altLang="en-US">
                <a:solidFill>
                  <a:srgbClr val="274DA1"/>
                </a:solidFill>
                <a:cs typeface="Lucida Sans Unicode" panose="020B0602030504020204" pitchFamily="34" charset="0"/>
              </a:rPr>
              <a:t> komunikacyjnymi do diagnostyki i transmisji danych.</a:t>
            </a:r>
          </a:p>
          <a:p>
            <a:pPr>
              <a:buClrTx/>
              <a:buFontTx/>
              <a:buNone/>
            </a:pPr>
            <a:br>
              <a:rPr lang="en-US" altLang="en-US" sz="24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</a:b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MBP</a:t>
            </a:r>
            <a:r>
              <a:rPr lang="en-US" altLang="en-US">
                <a:solidFill>
                  <a:srgbClr val="274DA1"/>
                </a:solidFill>
              </a:rPr>
              <a:t> –Profibus DP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MBD </a:t>
            </a:r>
            <a:r>
              <a:rPr lang="en-US" altLang="en-US">
                <a:solidFill>
                  <a:srgbClr val="274DA1"/>
                </a:solidFill>
              </a:rPr>
              <a:t>–DeviceNET</a:t>
            </a:r>
          </a:p>
          <a:p>
            <a:pPr>
              <a:spcBef>
                <a:spcPts val="1125"/>
              </a:spcBef>
              <a:buClrTx/>
              <a:buFontTx/>
              <a:buNone/>
            </a:pPr>
            <a:endParaRPr lang="en-US" altLang="en-US">
              <a:solidFill>
                <a:srgbClr val="274DA1"/>
              </a:solidFill>
            </a:endParaRP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en-US" altLang="en-US" b="1">
                <a:solidFill>
                  <a:srgbClr val="274DA1"/>
                </a:solidFill>
              </a:rPr>
              <a:t>MBC</a:t>
            </a:r>
            <a:r>
              <a:rPr lang="en-US" altLang="en-US">
                <a:solidFill>
                  <a:srgbClr val="274DA1"/>
                </a:solidFill>
              </a:rPr>
              <a:t> –CANopen</a:t>
            </a: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	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58F1F5D3-F84C-4E9C-B040-079DCDD7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436938"/>
            <a:ext cx="10795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1" name="Picture 7">
            <a:extLst>
              <a:ext uri="{FF2B5EF4-FFF2-40B4-BE49-F238E27FC236}">
                <a16:creationId xmlns:a16="http://schemas.microsoft.com/office/drawing/2014/main" id="{1F49A6C9-5CBA-4D99-A7A1-DF9A80395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165600"/>
            <a:ext cx="13684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EB98AE26-449F-4732-A1B9-1AAA7AA77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5043488"/>
            <a:ext cx="158273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8E5B03E3-0EDA-44D3-B6AB-2CA44916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>
            <a:extLst>
              <a:ext uri="{FF2B5EF4-FFF2-40B4-BE49-F238E27FC236}">
                <a16:creationId xmlns:a16="http://schemas.microsoft.com/office/drawing/2014/main" id="{A097DAE0-7E6D-42A2-B90E-CE9019FB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88DE6549-28CB-464E-903F-545F1DF7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4E937EE-08FB-45D2-AC68-65B636AB4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5572125" y="2971800"/>
            <a:ext cx="354647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4AFF34F7-82F3-4B2D-BCB3-1561FAD5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12913"/>
            <a:ext cx="3935413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Rectangle 6">
            <a:extLst>
              <a:ext uri="{FF2B5EF4-FFF2-40B4-BE49-F238E27FC236}">
                <a16:creationId xmlns:a16="http://schemas.microsoft.com/office/drawing/2014/main" id="{68FBC866-678D-4D48-953B-AEDF32792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51D3C5B4-9CF4-4765-8FA8-06A0E6A4B76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38150" y="3605213"/>
            <a:ext cx="421163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Jednostka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centraln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 MOSAIC M1 posiada funkcję wymiennej pamięci MCM (Mosaic Configuration Memory). Może być używana do zapisywania danych konfiguracyjnych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lub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do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ich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kopiowania do nowego kontrolera MOSAIC.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2535910C-E93B-46AA-9527-BC336698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Text Box 2">
            <a:extLst>
              <a:ext uri="{FF2B5EF4-FFF2-40B4-BE49-F238E27FC236}">
                <a16:creationId xmlns:a16="http://schemas.microsoft.com/office/drawing/2014/main" id="{0E0AC68F-D5E1-432F-AA9C-E6A21B3F3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1A7ACBC0-C075-4C92-8B7A-64C16E236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577BFDEA-71BA-428B-9D06-EB17A7FDF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55813"/>
            <a:ext cx="3656013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8CA375E9-2BDB-4167-8D85-621E1BD53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83A6D0DD-BB9D-4ABD-8D09-494B50068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93838"/>
            <a:ext cx="5818187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altLang="en-US" sz="2000" b="1">
                <a:solidFill>
                  <a:srgbClr val="003B76"/>
                </a:solidFill>
              </a:rPr>
              <a:t>MAGISTRALA KOMUNIKACYJNA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32BE38BE-9B5F-4CF9-847C-ECB0FE84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970088"/>
            <a:ext cx="4202112" cy="488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Rectangle 8">
            <a:extLst>
              <a:ext uri="{FF2B5EF4-FFF2-40B4-BE49-F238E27FC236}">
                <a16:creationId xmlns:a16="http://schemas.microsoft.com/office/drawing/2014/main" id="{CD1E4410-176C-4E00-BE70-8BD7A77B4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0450"/>
            <a:ext cx="38481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914400"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362075" algn="l"/>
                <a:tab pos="1811338" algn="l"/>
                <a:tab pos="2260600" algn="l"/>
                <a:tab pos="2709863" algn="l"/>
                <a:tab pos="3159125" algn="l"/>
                <a:tab pos="3608388" algn="l"/>
                <a:tab pos="4057650" algn="l"/>
                <a:tab pos="4506913" algn="l"/>
                <a:tab pos="4956175" algn="l"/>
                <a:tab pos="5405438" algn="l"/>
                <a:tab pos="5854700" algn="l"/>
                <a:tab pos="6303963" algn="l"/>
                <a:tab pos="6753225" algn="l"/>
                <a:tab pos="7202488" algn="l"/>
                <a:tab pos="7651750" algn="l"/>
                <a:tab pos="8101013" algn="l"/>
                <a:tab pos="8550275" algn="l"/>
                <a:tab pos="8999538" algn="l"/>
                <a:tab pos="9448800" algn="l"/>
                <a:tab pos="98980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 indent="0"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MSC pozwala na komunikację między jednostk</a:t>
            </a:r>
            <a:r>
              <a:rPr lang="pl-PL" altLang="en-US">
                <a:solidFill>
                  <a:srgbClr val="003B76"/>
                </a:solidFill>
              </a:rPr>
              <a:t>ą centralną a modułami </a:t>
            </a:r>
            <a:r>
              <a:rPr lang="en-US" altLang="en-US">
                <a:solidFill>
                  <a:srgbClr val="003B76"/>
                </a:solidFill>
              </a:rPr>
              <a:t>rozszerzeń poprzez szybkie złącze umieszczone na szy</a:t>
            </a:r>
            <a:r>
              <a:rPr lang="pl-PL" altLang="en-US">
                <a:solidFill>
                  <a:srgbClr val="003B76"/>
                </a:solidFill>
              </a:rPr>
              <a:t>n</a:t>
            </a:r>
            <a:r>
              <a:rPr lang="en-US" altLang="en-US">
                <a:solidFill>
                  <a:srgbClr val="003B76"/>
                </a:solidFill>
              </a:rPr>
              <a:t>ie z tyłu modułu</a:t>
            </a:r>
            <a:r>
              <a:rPr lang="pl-PL" altLang="en-US">
                <a:solidFill>
                  <a:srgbClr val="003B76"/>
                </a:solidFill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489A6FDA-47F9-4277-97C9-E823CC51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2A3FC7BB-9E0F-4D89-B98B-228759DA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82C20743-3C88-4910-B978-C5E18B8B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48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214BCF16-4C7B-4740-BA92-FBBBBD3D6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557A252E-BF99-4D92-B35F-D23B257D4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874838"/>
            <a:ext cx="49418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Oprogramowanie konfiguracyjne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979C1CA2-2E03-4E88-9140-6BF6220E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65425"/>
            <a:ext cx="47498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E0402D28-FB2C-4265-BE25-7281F692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>
            <a:extLst>
              <a:ext uri="{FF2B5EF4-FFF2-40B4-BE49-F238E27FC236}">
                <a16:creationId xmlns:a16="http://schemas.microsoft.com/office/drawing/2014/main" id="{41667CF9-E3AE-4ABE-8439-CF582CC6E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48D8D6B8-9534-4BB5-AFE1-E410C9F8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4DEE9392-5424-430A-9076-4E009E53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103313"/>
            <a:ext cx="33051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C58FC270-8B90-4769-B9F9-62C8BAF01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6A489C60-7D57-4858-A642-51860E1A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1979613"/>
            <a:ext cx="87709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O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programowanie Mosaic Safety Designer (MSD) jest przyjaznym dla użytkownika narzędziem konfiguracyjnym, które umożliwia programowanie MOSAIC w kilku prostych krokach.</a:t>
            </a:r>
            <a:b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Klikając na ikony funkcji łatwo jest skonfigurować wszystkie funkcje bezpieczeństwa.</a:t>
            </a:r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E5CB36CD-1A65-42F1-8EEB-8A177698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259138"/>
            <a:ext cx="41783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C4A4C5FD-7E89-4D25-9E05-035D74CD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62313"/>
            <a:ext cx="4808538" cy="28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</a:rPr>
              <a:t>Mosaic Safety Designer (MSD) gwarantuje</a:t>
            </a:r>
            <a:r>
              <a:rPr lang="pl-PL" altLang="en-US" sz="1600">
                <a:solidFill>
                  <a:srgbClr val="274DA1"/>
                </a:solidFill>
              </a:rPr>
              <a:t> dzięki wbudowanym procedurom walidacji, </a:t>
            </a:r>
            <a:r>
              <a:rPr lang="en-US" altLang="en-US" sz="1600">
                <a:solidFill>
                  <a:srgbClr val="274DA1"/>
                </a:solidFill>
              </a:rPr>
              <a:t>że konfiguracja </a:t>
            </a:r>
            <a:r>
              <a:rPr lang="pl-PL" altLang="en-US" sz="1600">
                <a:solidFill>
                  <a:srgbClr val="274DA1"/>
                </a:solidFill>
              </a:rPr>
              <a:t>sterownika </a:t>
            </a:r>
            <a:r>
              <a:rPr lang="en-US" altLang="en-US" sz="1600">
                <a:solidFill>
                  <a:srgbClr val="274DA1"/>
                </a:solidFill>
              </a:rPr>
              <a:t>nie </a:t>
            </a:r>
            <a:r>
              <a:rPr lang="pl-PL" altLang="en-US" sz="1600">
                <a:solidFill>
                  <a:srgbClr val="274DA1"/>
                </a:solidFill>
              </a:rPr>
              <a:t>do</a:t>
            </a:r>
            <a:r>
              <a:rPr lang="en-US" altLang="en-US" sz="1600">
                <a:solidFill>
                  <a:srgbClr val="274DA1"/>
                </a:solidFill>
              </a:rPr>
              <a:t>prowadzi do niebezpiecznych sytuacji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  <a:r>
              <a:rPr lang="en-US" altLang="en-US" sz="1600">
                <a:solidFill>
                  <a:srgbClr val="274DA1"/>
                </a:solidFill>
              </a:rPr>
              <a:t> </a:t>
            </a:r>
            <a:r>
              <a:rPr lang="pl-PL" altLang="en-US" sz="1600">
                <a:solidFill>
                  <a:srgbClr val="274DA1"/>
                </a:solidFill>
              </a:rPr>
              <a:t>T</a:t>
            </a:r>
            <a:r>
              <a:rPr lang="en-US" altLang="en-US" sz="1600">
                <a:solidFill>
                  <a:srgbClr val="274DA1"/>
                </a:solidFill>
              </a:rPr>
              <a:t>ym samym oszczędza czas przy uruchamianiu</a:t>
            </a:r>
            <a:r>
              <a:rPr lang="pl-PL" altLang="en-US" sz="1600">
                <a:solidFill>
                  <a:srgbClr val="274DA1"/>
                </a:solidFill>
              </a:rPr>
              <a:t> </a:t>
            </a:r>
            <a:r>
              <a:rPr lang="en-US" altLang="en-US" sz="1600">
                <a:solidFill>
                  <a:srgbClr val="274DA1"/>
                </a:solidFill>
              </a:rPr>
              <a:t>urządzenia</a:t>
            </a:r>
            <a:r>
              <a:rPr lang="pl-PL" altLang="en-US" sz="1600">
                <a:solidFill>
                  <a:srgbClr val="274DA1"/>
                </a:solidFill>
              </a:rPr>
              <a:t>.</a:t>
            </a:r>
          </a:p>
          <a:p>
            <a:pPr>
              <a:spcBef>
                <a:spcPts val="1000"/>
              </a:spcBef>
              <a:buClrTx/>
              <a:buFontTx/>
              <a:buNone/>
            </a:pP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Ponadto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zarządzanie hasłami Mosaic Safety Designer (MSD)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,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zabezpiecz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a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przed nieuprawnionym dostępem do konfiguracji oprogramowania</a:t>
            </a:r>
            <a:r>
              <a:rPr lang="pl-PL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 i dokonywaniem nieautoryzowanych zmian w programie</a:t>
            </a:r>
            <a:r>
              <a:rPr lang="en-US" altLang="en-US" sz="1600">
                <a:solidFill>
                  <a:srgbClr val="274DA1"/>
                </a:solidFill>
                <a:cs typeface="Lucida Sans Unicode" panose="020B0602030504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4881FBB4-1F37-4067-B9BE-E43D0F1EA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BEA3B50E-328F-4034-999F-3EA7FE625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06053861-AACA-4B81-A391-CC40AA88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5580063"/>
            <a:ext cx="6516687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  <a:latin typeface="Tahoma" panose="020B0604030504040204" pitchFamily="34" charset="0"/>
              </a:rPr>
              <a:t>Mosaic master M1 posiada złącze USB 2.0 do podłączenia z laptopem, na którym jest zainstalowane oprogramowanie “Mosaic Safety Designer” (MSD)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C08AEE1-D742-4473-911B-2F9675BE0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81E4DDA4-3C22-4F51-A02D-3D0D433F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285875"/>
            <a:ext cx="64865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DD5522EA-2582-4363-8B54-2AEE9291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0AF81B05-13C5-4416-9D3D-604D28FA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FB00412E-DA43-42A1-85FA-411001A1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463" y="739775"/>
            <a:ext cx="1341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HASŁO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C1050492-1738-4EF3-9DBA-C25976B3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456113"/>
            <a:ext cx="38735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7D65457E-EC92-408C-82E5-D44F426D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09675"/>
            <a:ext cx="88011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Są </a:t>
            </a:r>
            <a:r>
              <a:rPr lang="pl-PL" altLang="en-US">
                <a:solidFill>
                  <a:srgbClr val="003B76"/>
                </a:solidFill>
              </a:rPr>
              <a:t>dwa</a:t>
            </a:r>
            <a:r>
              <a:rPr lang="it-IT" altLang="en-US">
                <a:solidFill>
                  <a:srgbClr val="003B76"/>
                </a:solidFill>
              </a:rPr>
              <a:t> po</a:t>
            </a:r>
            <a:r>
              <a:rPr lang="pl-PL" altLang="en-US">
                <a:solidFill>
                  <a:srgbClr val="003B76"/>
                </a:solidFill>
              </a:rPr>
              <a:t>z</a:t>
            </a:r>
            <a:r>
              <a:rPr lang="it-IT" altLang="en-US">
                <a:solidFill>
                  <a:srgbClr val="003B76"/>
                </a:solidFill>
              </a:rPr>
              <a:t>iomy haseł: Level 1 i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1 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H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ło do wyświetlania działania i konfiguracji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. Hasło to pozwala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tylko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dostęp do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pliku dziennika,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przeglądanie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konfiguracji systemu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onitor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owanie działania układu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w czasie rzeczywistym.</a:t>
            </a:r>
          </a:p>
          <a:p>
            <a:pPr>
              <a:buClrTx/>
              <a:buFontTx/>
              <a:buNone/>
            </a:pPr>
            <a:endParaRPr lang="it-IT" altLang="en-US" sz="16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Hasło Level 2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	Jest to </a:t>
            </a:r>
            <a:r>
              <a:rPr lang="it-IT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hasło projektanta. Pozwala załadować, zmodyfikować, zapisać i przesłać (z komputera PC do Mosaic) konfigurację projektu.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5867F879-4907-4F38-8E90-A1F1ABCCA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EACA89D1-86FF-4AB2-A152-5422E408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C6563421-834B-4B66-98D0-6B425ACB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26CF77F2-9769-4EB8-93D5-0CB3379C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62071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</a:rPr>
              <a:t>Modułowy Zintegrowany Kontroler Bezpieczeństwa</a:t>
            </a:r>
          </a:p>
        </p:txBody>
      </p:sp>
      <p:pic>
        <p:nvPicPr>
          <p:cNvPr id="5125" name="Picture 5">
            <a:extLst>
              <a:ext uri="{FF2B5EF4-FFF2-40B4-BE49-F238E27FC236}">
                <a16:creationId xmlns:a16="http://schemas.microsoft.com/office/drawing/2014/main" id="{677E5095-10D9-49F7-8E68-2ABBCD4D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034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1A599E86-D898-49F8-9E71-FF251CED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3313113"/>
            <a:ext cx="5037138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jest kontrolerem bezpieczeństwa mogącym zarządzać wszystkimi funkcjami bezpieczeństwa maszyny lub instalacji</a:t>
            </a:r>
          </a:p>
          <a:p>
            <a:pPr>
              <a:spcBef>
                <a:spcPts val="1250"/>
              </a:spcBef>
              <a:buClrTx/>
              <a:buFontTx/>
              <a:buNone/>
            </a:pPr>
            <a:endParaRPr lang="en-US" altLang="en-US" sz="2000">
              <a:solidFill>
                <a:srgbClr val="274DA1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D2FFBAAC-C508-4AD0-A336-D28A38B6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A97D6F77-9323-4CB2-AECB-52C07499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1BD79BA2-76FA-442A-8797-E821DB29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44B907B0-F052-4172-9821-FAB21FEBD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5438"/>
            <a:ext cx="5357813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Plik LOG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Poziom Level 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z datą utworzenia i sumą kontrolną CRC (4-cyfrowy szesnastkowy identyfikator) projektów są przechowywane w M1.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Dziennik może zapisać do 5 kolejnych w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ersji programu konfiguracyjnego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,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informując o historii zmian konfiguracji.</a:t>
            </a:r>
          </a:p>
          <a:p>
            <a:pPr>
              <a:buClrTx/>
              <a:buFontTx/>
              <a:buNone/>
            </a:pPr>
            <a:endParaRPr lang="en-US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Plik dziennika można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otworzyć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za pomocą ikony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na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pasku narzędzi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programu MSD.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13526E07-FE0C-430B-AABF-C92ABCEE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2786063"/>
            <a:ext cx="3717925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7FB2DF5C-E3A4-43C3-AE98-541BEFFFF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0263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24EBB0CB-9631-48B0-8471-F15294AC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DF9ED55A-C27A-46FA-A18D-D6C313AF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4363E29D-8D14-4BEF-A830-F98DF40B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3"/>
          <a:stretch>
            <a:fillRect/>
          </a:stretch>
        </p:blipFill>
        <p:spPr bwMode="auto">
          <a:xfrm>
            <a:off x="190500" y="1971675"/>
            <a:ext cx="86995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9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2D27C0C6-5ED3-47F0-A8E2-63F5B76CC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739775"/>
            <a:ext cx="2700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MONITOR  I/O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AF130C31-F68C-49D8-AE75-5FB7E6D35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9200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Funkcja </a:t>
            </a:r>
            <a:r>
              <a:rPr lang="it-IT" altLang="en-US" sz="1600" b="1">
                <a:solidFill>
                  <a:srgbClr val="003B76"/>
                </a:solidFill>
                <a:cs typeface="Lucida Sans Unicode" panose="020B0602030504020204" pitchFamily="34" charset="0"/>
              </a:rPr>
              <a:t>Monitor umożliwia monitorowanie w czasie rzeczywistym wszystkich wyjść i wejść systemu Mosaic wraz z  informacjami diagnostycznymi.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18B72D76-D390-42C6-AC10-2A22C78F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228492B4-7FD0-4E77-83A2-F536BB7B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AB468135-B3CF-46D8-B9B0-C38959EF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162050"/>
            <a:ext cx="562927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3F86002D-5B61-43DF-9A7F-D36F4CA1B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942975"/>
            <a:ext cx="36179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Pasek narzędzi MSD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156BFFFA-BB0B-439E-9033-793351AF7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059C4114-C624-4657-9F12-1692E8E4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8AB37DF2-4988-442E-AD4A-AB2E27BD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2ACBB53C-2945-46F4-A4C8-01F38BA7D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3042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E STOP (Stop awaryjny)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wejść urządzenia do awaryjnego zatrzymania. Jeśli przycisk awaryjnego zatrzymania został wciśnięty (styki otwarte) wyjście jest 0.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nie wyjście 1.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AB1A7E10-E81B-42B4-B608-716BC3C41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94113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E-Brama (bramki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wejść ruchomej osłony lub bramy bezpiezeńśtwa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ruchoma osłona lub brama bezpieczeń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twa jest otwarta, wyjście jest 0. W przeciwnym wypadku wyjście jest 1.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FF5848B9-E985-402B-9511-022ECF33E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240338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</a:rPr>
              <a:t>Zezwolenie </a:t>
            </a:r>
            <a:r>
              <a:rPr lang="it-IT" altLang="en-US" sz="1400" b="1">
                <a:solidFill>
                  <a:srgbClr val="003B76"/>
                </a:solidFill>
              </a:rPr>
              <a:t> (</a:t>
            </a:r>
            <a:r>
              <a:rPr lang="pl-PL" altLang="en-US" sz="1400" b="1">
                <a:solidFill>
                  <a:srgbClr val="003B76"/>
                </a:solidFill>
              </a:rPr>
              <a:t>np. od</a:t>
            </a:r>
            <a:r>
              <a:rPr lang="it-IT" altLang="en-US" sz="1400" b="1">
                <a:solidFill>
                  <a:srgbClr val="003B76"/>
                </a:solidFill>
              </a:rPr>
              <a:t>blokowywanie kluczem)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wejść </a:t>
            </a:r>
            <a:r>
              <a:rPr lang="pl-PL" altLang="en-US" sz="1400">
                <a:solidFill>
                  <a:srgbClr val="003B76"/>
                </a:solidFill>
              </a:rPr>
              <a:t>typu zezwolenie np. </a:t>
            </a:r>
            <a:r>
              <a:rPr lang="en-US" altLang="en-US" sz="1400">
                <a:solidFill>
                  <a:srgbClr val="003B76"/>
                </a:solidFill>
              </a:rPr>
              <a:t>ręczne odblokowani</a:t>
            </a:r>
            <a:r>
              <a:rPr lang="pl-PL" altLang="en-US" sz="1400">
                <a:solidFill>
                  <a:srgbClr val="003B76"/>
                </a:solidFill>
              </a:rPr>
              <a:t>e</a:t>
            </a:r>
            <a:r>
              <a:rPr lang="en-US" altLang="en-US" sz="1400">
                <a:solidFill>
                  <a:srgbClr val="003B76"/>
                </a:solidFill>
              </a:rPr>
              <a:t> kluczem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Jeśli klucz nie jest włączony wyjści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jest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w stanie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0. W przeciwnym wypadku wyjście jest 1.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FEE7D541-C39A-439C-A1AD-A5A67A59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0DFE7A6D-199E-47A0-8A26-3AC5DA65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128838"/>
            <a:ext cx="1112838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AFAD869C-6D8D-45D7-80E7-CD9F0F060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657600"/>
            <a:ext cx="11350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8A3E186B-7CE5-4760-857F-E79D2763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5237163"/>
            <a:ext cx="1157287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7CE0923C-8521-4EDB-97A8-1139D68B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9F9FB242-DB13-46CA-A26C-75A47E20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6FF39764-18F5-48D3-9A6F-68318A5C7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BE024EA-6499-4C76-89D2-8846BB8F1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208213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ESPE (optoelektroniczne kurtyny bezpieczeńśtwa/skaner laserowy)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optoelektronicznej kurtyny (lub laserowego skanera). Jeśli obszar chroniony kurtyny jest zajęty, (wyjście kurtyny jest w stanie niskim) wyjście jest 0. W przeciwnym razie, jeśli obszar jest pusty wyjście modułu jest 1.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E9EC7DED-6A74-4552-8498-4F3671067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81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 nożny (nożny przycisk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status nożnego przycisku bezpieczeństwa. Jeżeli przycisk nożny nie jest wciśnięty to wyjście jest 0. W innym przypadku przycisk nożny jest 1.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028BD6F4-2CE4-4ADD-B294-3F5FD430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387975"/>
            <a:ext cx="72136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Fotokomórka (fotokomórka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jść fotokomórki. Jeśli promień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przesłonięty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(wyjście fotokomórki jest </a:t>
            </a:r>
            <a:r>
              <a:rPr lang="pl-PL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nieaktywne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) wyjście jest 0. W przeciwnym wypadku wyjście jest 1.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Musi być wykorzystane wyjście TEST.</a:t>
            </a:r>
          </a:p>
        </p:txBody>
      </p:sp>
      <p:pic>
        <p:nvPicPr>
          <p:cNvPr id="27655" name="Picture 7">
            <a:extLst>
              <a:ext uri="{FF2B5EF4-FFF2-40B4-BE49-F238E27FC236}">
                <a16:creationId xmlns:a16="http://schemas.microsoft.com/office/drawing/2014/main" id="{918A508D-EB6C-4528-A9BD-9C191850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228850"/>
            <a:ext cx="11842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CF6E6D1A-D154-486A-9FFD-931DBD9C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721100"/>
            <a:ext cx="1185863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9">
            <a:extLst>
              <a:ext uri="{FF2B5EF4-FFF2-40B4-BE49-F238E27FC236}">
                <a16:creationId xmlns:a16="http://schemas.microsoft.com/office/drawing/2014/main" id="{8E6EC829-D060-4B23-A01E-1CCEE395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249863"/>
            <a:ext cx="1220787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Rectangle 10">
            <a:extLst>
              <a:ext uri="{FF2B5EF4-FFF2-40B4-BE49-F238E27FC236}">
                <a16:creationId xmlns:a16="http://schemas.microsoft.com/office/drawing/2014/main" id="{DBCCA261-0F3A-4903-AE1F-14BE1314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772192DF-9F54-4ED0-B980-77746FCD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B2FB2C1E-B497-4700-BE25-511FDE76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3A6F5812-2B31-44B8-9B30-8257614B9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objekty wejściowe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E5D310FE-CCF9-4ACA-A1B0-B4C6F6649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11375"/>
            <a:ext cx="7289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MOD-SEL (przełącznik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wejść wyboru trybu pracy (do 4 wejść): jeśli tylko jedno wejście 1 to odpowiednie wyjście też jest 1. We wszystkich innych przypadkach, a więc wtedy, gdy wszystkie wejścia są 0 lub więcej niż jedno wejście 1 wszystkie wyjścia są 0.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12D657BA-4278-46E4-8703-7B9C9BAD6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660775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TWO-HAND (kontrola oburęczna)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</a:rPr>
              <a:t>y</a:t>
            </a:r>
            <a:r>
              <a:rPr lang="en-US" altLang="en-US" sz="1400">
                <a:solidFill>
                  <a:srgbClr val="003B76"/>
                </a:solidFill>
              </a:rPr>
              <a:t>jść z przełącznika sterowanego oburącz. Tylko jeśli oba przyciski są naciśnięte w czasie </a:t>
            </a:r>
            <a:r>
              <a:rPr lang="pl-PL" altLang="en-US" sz="1400">
                <a:solidFill>
                  <a:srgbClr val="003B76"/>
                </a:solidFill>
              </a:rPr>
              <a:t>&lt;</a:t>
            </a:r>
            <a:r>
              <a:rPr lang="en-US" altLang="en-US" sz="1400">
                <a:solidFill>
                  <a:srgbClr val="003B76"/>
                </a:solidFill>
              </a:rPr>
              <a:t>500ms wyjście jest 1. W przeciwnym razie wyjście jest 0.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120A2D51-0FF3-4634-A611-25CCA081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138738"/>
            <a:ext cx="7213600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S-MAT (maty bezpieczeństwa lub </a:t>
            </a:r>
            <a:r>
              <a:rPr lang="pl-PL" altLang="en-US" sz="1400" b="1">
                <a:solidFill>
                  <a:srgbClr val="003B76"/>
                </a:solidFill>
              </a:rPr>
              <a:t>listwy be</a:t>
            </a:r>
            <a:r>
              <a:rPr lang="it-IT" altLang="en-US" sz="1400" b="1">
                <a:solidFill>
                  <a:srgbClr val="003B76"/>
                </a:solidFill>
              </a:rPr>
              <a:t>zpieczeń</a:t>
            </a:r>
            <a:r>
              <a:rPr lang="pl-PL" altLang="en-US" sz="1400" b="1">
                <a:solidFill>
                  <a:srgbClr val="003B76"/>
                </a:solidFill>
              </a:rPr>
              <a:t>s</a:t>
            </a:r>
            <a:r>
              <a:rPr lang="it-IT" altLang="en-US" sz="1400" b="1">
                <a:solidFill>
                  <a:srgbClr val="003B76"/>
                </a:solidFill>
              </a:rPr>
              <a:t>twa)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jść z maty bezpieczeństwa. Jeśli ktoś stoi na macie wyjście jest 0. W przeciwnym razie, wyjście jest 1.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</a:rPr>
              <a:t>Musi być użyte wyjście TEST	</a:t>
            </a:r>
          </a:p>
          <a:p>
            <a:pPr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Nie może być używany z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urządzeniami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2-przewodowymi 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i/lub z terminacją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 rezystanc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</a:t>
            </a:r>
            <a:r>
              <a:rPr lang="pl-PL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ną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.</a:t>
            </a:r>
          </a:p>
        </p:txBody>
      </p:sp>
      <p:pic>
        <p:nvPicPr>
          <p:cNvPr id="28679" name="Picture 7">
            <a:extLst>
              <a:ext uri="{FF2B5EF4-FFF2-40B4-BE49-F238E27FC236}">
                <a16:creationId xmlns:a16="http://schemas.microsoft.com/office/drawing/2014/main" id="{4EAA7B90-B47A-48F0-980B-BF9318BF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63763"/>
            <a:ext cx="11731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7671A79F-2839-4B2B-8681-2075D597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568700"/>
            <a:ext cx="1171575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E17CCF87-E903-4E51-A80F-B9765198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243513"/>
            <a:ext cx="11795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2" name="Rectangle 10">
            <a:extLst>
              <a:ext uri="{FF2B5EF4-FFF2-40B4-BE49-F238E27FC236}">
                <a16:creationId xmlns:a16="http://schemas.microsoft.com/office/drawing/2014/main" id="{8C66E099-B309-4FAA-B97A-47C11F081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720725"/>
            <a:ext cx="7094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kionfiguracyjne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16B9AF06-7018-4CC4-99B0-F4B1C77A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5FF286F0-CB6C-418E-A44A-2CE1F5DA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802E2FF5-9B55-46A9-BF8B-3E7B67094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objekty wejściowe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12DBC971-4300-444B-B221-A2D3D6BA7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24075"/>
            <a:ext cx="72898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CZUJNIK 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stan w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jścia z czujnika (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innego niż 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czujnik bezpieczeństwa). Jeśli czujnik jest </a:t>
            </a:r>
            <a:r>
              <a:rPr lang="pl-PL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stanie aktywnym</a:t>
            </a: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 (wyjście czujnika jest błędem) wyjście jest 0. W przeciwnym razie, wyjście jest 1.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64A3C415-BF2D-412E-9DB7-E11F21A6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3767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PRZYCISK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Sprawdza status wejście przycisku lub przełącznika. Jeśli przycisk jest naciśnięty to wyjście jest 1. W przeciwnym razie wyjście jest 0.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67E9A969-C5CD-4C57-AE39-7A71E2DB2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694113"/>
            <a:ext cx="111918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C2E37636-4848-4270-BC12-0145E5B4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201863"/>
            <a:ext cx="110172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Rectangle 8">
            <a:extLst>
              <a:ext uri="{FF2B5EF4-FFF2-40B4-BE49-F238E27FC236}">
                <a16:creationId xmlns:a16="http://schemas.microsoft.com/office/drawing/2014/main" id="{75E46CA9-2CC4-4AD5-B07E-4F471F576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72072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8B01ADF5-5195-45C3-908B-18B6235F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E86FD5FB-C18D-45B2-8E06-F47644386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4617CD47-9B75-42D6-9EC2-2E51B5168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objekty wyjściowe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15AB36F2-3A96-490C-86ED-315072CB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2201863"/>
            <a:ext cx="7099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OSSD (wyjścia bezpieczeństwa)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Wyjścia OSSD bezpieczeństwa nie wymagają konserwacji, Wyjście1 i wyjście 2 zasilane 24VDC jeśli wejście jest 1,  lub 0Vdc jeśli wejście jest 0.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Każda para OSSD ma wejście na RESTART_FBK. Wejście to musi być połączone w sposób opisany w paragrafie RESTART_FBK.</a:t>
            </a: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18A29914-4F3D-4C82-8634-9A691C6CE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4483100"/>
            <a:ext cx="72136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STATUS (wyjścia sygnału)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Umożliwia monitorowanie dowolnego punktu na wykresie, podłączając go do wejścia. Wyjście zwraca 24Vdc jeśli wejście jest 1 lub 0Vdc jeśli wejście </a:t>
            </a:r>
            <a:b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</a:br>
            <a:r>
              <a:rPr lang="it-IT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jest 0. </a:t>
            </a:r>
            <a:r>
              <a:rPr lang="en-US" altLang="en-US" sz="1400" i="1">
                <a:solidFill>
                  <a:srgbClr val="003B76"/>
                </a:solidFill>
                <a:cs typeface="Lucida Sans Unicode" panose="020B0602030504020204" pitchFamily="34" charset="0"/>
              </a:rPr>
              <a:t>(STATUS nie jest wyjściem bezpieczeństwa)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17BA1CAB-9BC7-4DE6-A4D3-8682698B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073275"/>
            <a:ext cx="915988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754F8378-BC39-47ED-B5FB-F66358A5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425950"/>
            <a:ext cx="935037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8" name="Rectangle 8">
            <a:extLst>
              <a:ext uri="{FF2B5EF4-FFF2-40B4-BE49-F238E27FC236}">
                <a16:creationId xmlns:a16="http://schemas.microsoft.com/office/drawing/2014/main" id="{C190585D-C56C-480B-8098-D3D5FAF3A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739775"/>
            <a:ext cx="694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  <a:cs typeface="Lucida Sans Unicode" panose="020B0602030504020204" pitchFamily="34" charset="0"/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D794DA13-2007-4B57-9ED0-9F5E7C76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9F0FAF92-11EF-4C08-B03E-06FC409F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B9F71339-4F6E-4194-9FC2-DC82F3B71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operacje mutingu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E7832B44-F219-41E0-AEDB-0B31393B4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1951038"/>
            <a:ext cx="73787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"L" z 2 czujnikami mutingu - tylko w jedną stronę otwarte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 z "L" logiką wykonuje wyciszenie sygnału wejściowego poprzez wyjścia czujników S1 i S2.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pl-PL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Wyciszanie zamyka się, gdy wzrasta sygnału wejściowy.</a:t>
            </a:r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B902B389-DC7D-4547-8FCA-ABFAB65D7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2972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z 2 czujnikami mutingu dwukierunkowego otwarcia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30325E"/>
                </a:solidFill>
                <a:cs typeface="Lucida Sans Unicode" panose="020B0602030504020204" pitchFamily="34" charset="0"/>
              </a:rPr>
              <a:t>Operator Mutingu z "T" logiką wykonuje wyciszenie sygnału wejściowego poprzez wyjścia czujników S1 i S2.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99E4A252-9B91-45B4-B1D4-77C2D8141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4402138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 logika "Sekwencyjna 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"Sekwencji" wykonuje wyciszenie sygnału wejściowego poprzez wyjścia czujników S1, S2, S3 i S4.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3B63ED35-10DE-473D-9523-E5A2FF3AB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715000"/>
            <a:ext cx="72136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MUTING "T",logika "Równoległa"z 4 czujnikami mutingu dwukierunkowego otwarcia</a:t>
            </a:r>
          </a:p>
          <a:p>
            <a:pPr>
              <a:spcAft>
                <a:spcPts val="450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  <a:cs typeface="Lucida Sans Unicode" panose="020B0602030504020204" pitchFamily="34" charset="0"/>
              </a:rPr>
              <a:t>Operator Mutingu z logiką "Równoległą"  wykonuje wyciszenie sygnału wejściowego poprzez wyjścia czujników S1, S2, S3 i S4.</a:t>
            </a: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AC91A380-DD2D-44EB-8592-2DB088C0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707063"/>
            <a:ext cx="12128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3AED879D-BCB3-4019-8579-1BE8763C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68800"/>
            <a:ext cx="12493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DF1D02A0-7607-41EC-B839-B7CB7126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03575"/>
            <a:ext cx="1262062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5" name="Picture 11">
            <a:extLst>
              <a:ext uri="{FF2B5EF4-FFF2-40B4-BE49-F238E27FC236}">
                <a16:creationId xmlns:a16="http://schemas.microsoft.com/office/drawing/2014/main" id="{E6765FFB-8220-4F8A-9100-6FFDDD12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914525"/>
            <a:ext cx="1236663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6" name="Rectangle 12">
            <a:extLst>
              <a:ext uri="{FF2B5EF4-FFF2-40B4-BE49-F238E27FC236}">
                <a16:creationId xmlns:a16="http://schemas.microsoft.com/office/drawing/2014/main" id="{BB71D98E-683E-4CFF-8496-308BC334F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27EB554E-5D4B-4C65-B673-D486BDA9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>
            <a:extLst>
              <a:ext uri="{FF2B5EF4-FFF2-40B4-BE49-F238E27FC236}">
                <a16:creationId xmlns:a16="http://schemas.microsoft.com/office/drawing/2014/main" id="{9CF3FFF3-4095-4174-8B85-32ACEE43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7095C59E-025D-479A-AEE6-D9F012DE1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Operatory Pamięci</a:t>
            </a:r>
          </a:p>
          <a:p>
            <a:pPr algn="ctr"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Są wykorzystywane, jeśli zdecydujesz się zapisać wszystkie dane (PRAWDA lub FAŁSZ) z innych elementów projektu.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61FF872-57E6-44B6-A2D1-6EF8D6AFA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574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Przrzutnik D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Przurzutnik D zapisuje wcześniej ustawiony stan na wyjściu Q na narastające zbocze zegara.</a:t>
            </a: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ABDEF8A1-47B7-4AA9-BC02-D62B5CEE7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698875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SR (FLIP FLOP)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Przrzutnik SR ustawia wyjścia Q na 1 gdy jest SET, lub 0 gdy następuje reset.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E84C1988-E024-4A4B-938B-1EDE81EBB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7577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Ręczny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narastające zbocze na wejściu Res.</a:t>
            </a: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0853CAF5-AC77-438A-AC34-DF9BE81B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8663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Monitorowany RESTART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Umożliwia zapamiętanie sygnału Restart na zboczu narastającym po opadającym zboczu wejścia Res.</a:t>
            </a: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	</a:t>
            </a:r>
          </a:p>
        </p:txBody>
      </p:sp>
      <p:pic>
        <p:nvPicPr>
          <p:cNvPr id="32776" name="Picture 8">
            <a:extLst>
              <a:ext uri="{FF2B5EF4-FFF2-40B4-BE49-F238E27FC236}">
                <a16:creationId xmlns:a16="http://schemas.microsoft.com/office/drawing/2014/main" id="{99AB522E-F98D-4989-9F18-AA9D4E4C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48075"/>
            <a:ext cx="10287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7" name="Picture 9">
            <a:extLst>
              <a:ext uri="{FF2B5EF4-FFF2-40B4-BE49-F238E27FC236}">
                <a16:creationId xmlns:a16="http://schemas.microsoft.com/office/drawing/2014/main" id="{FE545516-A0EA-4135-853E-FE1817EE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233613"/>
            <a:ext cx="9604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8" name="Picture 10">
            <a:extLst>
              <a:ext uri="{FF2B5EF4-FFF2-40B4-BE49-F238E27FC236}">
                <a16:creationId xmlns:a16="http://schemas.microsoft.com/office/drawing/2014/main" id="{9B9532C4-082E-4784-AD73-E4EF4C11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745038"/>
            <a:ext cx="996950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9" name="Picture 11">
            <a:extLst>
              <a:ext uri="{FF2B5EF4-FFF2-40B4-BE49-F238E27FC236}">
                <a16:creationId xmlns:a16="http://schemas.microsoft.com/office/drawing/2014/main" id="{D46CF965-205F-428B-A185-7851D5681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824538"/>
            <a:ext cx="1020763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116047D9-7DA1-4CBA-A4FD-D0444CE3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56CD01DC-AA76-4084-8959-01F8ECA9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E10803A4-C2C5-4361-9BA1-E001A148D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D3B9827-BC6F-4B0B-8704-7E2C222E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F11268BF-8F23-4FD2-AD55-3835B4F3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8AF833A6-220D-465F-9A03-02B3536B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20825"/>
            <a:ext cx="5462588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Text Box 6">
            <a:extLst>
              <a:ext uri="{FF2B5EF4-FFF2-40B4-BE49-F238E27FC236}">
                <a16:creationId xmlns:a16="http://schemas.microsoft.com/office/drawing/2014/main" id="{91B0AECE-479B-4730-8046-51122ADBA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795588"/>
            <a:ext cx="399573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50"/>
              </a:spcBef>
              <a:buClrTx/>
              <a:buFontTx/>
              <a:buNone/>
            </a:pP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MOSAIC może zarządzać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sygnałami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czujnik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ów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bezpieczeństwa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taki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ch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jak kurtyny świetlne, fotokomórki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przyciski bezpieczeń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s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twa,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listwy naciskowe 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maty bezpieczeństwa przyciski kontrol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ne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 </a:t>
            </a:r>
            <a:r>
              <a:rPr lang="pl-PL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wyłączniki </a:t>
            </a:r>
            <a:r>
              <a:rPr lang="en-US" altLang="en-US" sz="2000">
                <a:solidFill>
                  <a:srgbClr val="274DA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magnetyczne lub mechaniczne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C64A93CA-A6BC-4F4B-8300-70A3C401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C00C07DB-601F-44D9-8FEA-7C9BC04D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330534F6-4022-40C2-A93E-839E5F71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404938"/>
            <a:ext cx="8205788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</a:rPr>
              <a:t>Bloki funkcyjne – operator licznika</a:t>
            </a: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it-IT" altLang="en-US" sz="2000" b="1">
              <a:solidFill>
                <a:srgbClr val="003B76"/>
              </a:solidFill>
            </a:endParaRP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A68583D1-312F-4F14-9FC9-792F822F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2947988"/>
            <a:ext cx="7213600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LICZNIK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 b="1">
                <a:solidFill>
                  <a:srgbClr val="003B76"/>
                </a:solidFill>
              </a:rPr>
              <a:t>Licznik impulsów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Licznik generuje impuls tak szybko jak osiągnięta zostanie wartość zadana. </a:t>
            </a: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en-US" altLang="en-US" sz="1400">
              <a:solidFill>
                <a:srgbClr val="003B76"/>
              </a:solidFill>
            </a:endParaRP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Posiada 3 tryby działania: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1) AUTOMATYCZNY (STANDARDOWO USTAWIONY)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2) MANUALNY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3) AUTOMATYCZNY + MANUALNY</a:t>
            </a:r>
            <a:r>
              <a:rPr lang="it-IT" altLang="en-US" sz="1400">
                <a:solidFill>
                  <a:srgbClr val="003B76"/>
                </a:solidFill>
              </a:rPr>
              <a:t>.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99E3B1A6-27C9-42BD-8814-62645FD3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432175"/>
            <a:ext cx="1093787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8" name="Rectangle 6">
            <a:extLst>
              <a:ext uri="{FF2B5EF4-FFF2-40B4-BE49-F238E27FC236}">
                <a16:creationId xmlns:a16="http://schemas.microsoft.com/office/drawing/2014/main" id="{A38A2BA9-E416-44DC-8D20-F14FF90DF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800100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243D59D4-3955-412A-8A24-1FD2EC05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A66EB917-A5E2-4A9F-89D4-F6246D4A3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6DEBBECD-D424-4D6B-A049-61982881E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1328738"/>
            <a:ext cx="86233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zegara</a:t>
            </a:r>
          </a:p>
          <a:p>
            <a:pPr algn="ctr">
              <a:buClrTx/>
              <a:buFontTx/>
              <a:buNone/>
            </a:pPr>
            <a:endParaRPr lang="it-IT" altLang="en-US" sz="800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Operator TIMERa pozwala na wygenerowanie sygnału (PRAWDA lub FAŁSZ) dla zdefiniowanego przez użytkownika czasu.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AB90AB6A-31D6-4430-824F-8F88FD0C1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339975"/>
            <a:ext cx="76581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ZEGAR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sygnał wyjściowy zegara w pożądanym okresie, jeżeli wyjście jest 1.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911B74E4-CD6F-4655-B4DB-43FDC5244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351313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Przerzutnik MONOSTABILNY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Generuje na poziom 1 wyjścia aktywowanego przez narastające zbocze na wejściu i pozostaje w tym stanie przez ustawiony czas.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CE43F57B-0CB3-41E5-9A93-D1C4E4A0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4613275"/>
            <a:ext cx="745013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PRZEJŚCIE POWODUJE KONTAKT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W tym przerzutniku następuje przejście sygnału wyjścia na wejściE. Jednakże, jeśli jest to 1 na okres dłuższy niż określony czas, zmienia się wyjście na 0.</a:t>
            </a:r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B3D936AA-45B5-4A48-A691-B98BD770C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800725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OPÓŹNIENIE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Powoduje opóźnienia sygnału poprzez ustawienie wyjścia na 1 po ustalonym czasie, przed zmianą poziomu sygnału wejściowego. </a:t>
            </a:r>
          </a:p>
        </p:txBody>
      </p:sp>
      <p:pic>
        <p:nvPicPr>
          <p:cNvPr id="34824" name="Picture 8">
            <a:extLst>
              <a:ext uri="{FF2B5EF4-FFF2-40B4-BE49-F238E27FC236}">
                <a16:creationId xmlns:a16="http://schemas.microsoft.com/office/drawing/2014/main" id="{251C3FDF-0785-46E9-ADA6-860B3552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08225"/>
            <a:ext cx="10350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5" name="Picture 9">
            <a:extLst>
              <a:ext uri="{FF2B5EF4-FFF2-40B4-BE49-F238E27FC236}">
                <a16:creationId xmlns:a16="http://schemas.microsoft.com/office/drawing/2014/main" id="{ACC1B998-0C47-4633-9C2F-D4C094C7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638675"/>
            <a:ext cx="108902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6" name="Picture 10">
            <a:extLst>
              <a:ext uri="{FF2B5EF4-FFF2-40B4-BE49-F238E27FC236}">
                <a16:creationId xmlns:a16="http://schemas.microsoft.com/office/drawing/2014/main" id="{0F4CB36C-282C-48F6-BD7D-D76DC465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22663"/>
            <a:ext cx="115411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7" name="Picture 11">
            <a:extLst>
              <a:ext uri="{FF2B5EF4-FFF2-40B4-BE49-F238E27FC236}">
                <a16:creationId xmlns:a16="http://schemas.microsoft.com/office/drawing/2014/main" id="{74C498DF-C917-43F1-BE9D-CE159FCD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807075"/>
            <a:ext cx="96361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8" name="Rectangle 12">
            <a:extLst>
              <a:ext uri="{FF2B5EF4-FFF2-40B4-BE49-F238E27FC236}">
                <a16:creationId xmlns:a16="http://schemas.microsoft.com/office/drawing/2014/main" id="{649C8AC1-5DBE-4395-BE69-73B056732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8475EB65-30FB-47E2-9C6E-81EFCCC3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17B84D8A-5927-48E2-BC34-4E8BF8F01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5FA5B0E0-0BDD-49F2-8B7B-DBE455C7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000" b="1">
                <a:solidFill>
                  <a:srgbClr val="003B76"/>
                </a:solidFill>
                <a:cs typeface="Lucida Sans Unicode" panose="020B0602030504020204" pitchFamily="34" charset="0"/>
              </a:rPr>
              <a:t>Bloki funkcyjne – operatory logiczne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7731DF7-EC53-4324-B452-F27572495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17328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wejścia są 1.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41A7B3A-5489-47FC-99D6-F2533BF26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6900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NAND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wejścia są 1.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167203C7-F09E-4DB4-B413-1F601BF2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0846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NOT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Odwraca stan na wyjściu.</a:t>
            </a: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24E05926-D56F-4516-8A1D-D270E9DC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0117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co najmniej jedno wejście jest 1.</a:t>
            </a: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95188A72-97C1-4E0C-B9F0-BD87BC69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9134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co najmniej jedno wejście jest 1.</a:t>
            </a:r>
          </a:p>
        </p:txBody>
      </p:sp>
      <p:pic>
        <p:nvPicPr>
          <p:cNvPr id="35849" name="Picture 9">
            <a:extLst>
              <a:ext uri="{FF2B5EF4-FFF2-40B4-BE49-F238E27FC236}">
                <a16:creationId xmlns:a16="http://schemas.microsoft.com/office/drawing/2014/main" id="{29E8F3E6-88E7-486A-8041-F4B76A6D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063875"/>
            <a:ext cx="1127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3BB6EA88-53DD-4E37-BE34-8AC624C8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021263"/>
            <a:ext cx="981075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1" name="Picture 11">
            <a:extLst>
              <a:ext uri="{FF2B5EF4-FFF2-40B4-BE49-F238E27FC236}">
                <a16:creationId xmlns:a16="http://schemas.microsoft.com/office/drawing/2014/main" id="{300BC3FA-EBD0-4A77-B445-F9EE8A9D5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6463"/>
            <a:ext cx="989013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12">
            <a:extLst>
              <a:ext uri="{FF2B5EF4-FFF2-40B4-BE49-F238E27FC236}">
                <a16:creationId xmlns:a16="http://schemas.microsoft.com/office/drawing/2014/main" id="{78F96C02-4CBE-4938-8C74-826582E32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21138"/>
            <a:ext cx="9906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3" name="Picture 13">
            <a:extLst>
              <a:ext uri="{FF2B5EF4-FFF2-40B4-BE49-F238E27FC236}">
                <a16:creationId xmlns:a16="http://schemas.microsoft.com/office/drawing/2014/main" id="{A13D2498-887B-4832-B9B4-4B5BDEE06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922963"/>
            <a:ext cx="1065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4" name="Rectangle 14">
            <a:extLst>
              <a:ext uri="{FF2B5EF4-FFF2-40B4-BE49-F238E27FC236}">
                <a16:creationId xmlns:a16="http://schemas.microsoft.com/office/drawing/2014/main" id="{D7A84907-D417-4659-ACCB-F24777EBC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0FD76D25-2F1B-472E-889C-42D8A7D1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3FAA8491-E851-4104-9872-8554F556F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E42742AE-B41A-46DF-90E3-A73653278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328738"/>
            <a:ext cx="8205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Bloki funkcyjne – operatory logiczne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AFA83B66-4D27-49F0-A961-F69886F4C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2211388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XOR</a:t>
            </a:r>
          </a:p>
          <a:p>
            <a:pPr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0 na wyjściu jeśli wszystkie wejścia są w tym samym stanie logicznym.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A2B429DD-F60A-4CAE-8732-E81E62FD4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130550"/>
            <a:ext cx="7213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XNOR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</a:rPr>
              <a:t>Zwraca 1 na wyjściu jeśli wszystkie wejścia są w tym samym stanie logicznym.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D7B4E9D6-59D1-4607-AF53-76DBC30B1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4300538"/>
            <a:ext cx="72136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525"/>
              </a:spcAft>
              <a:buClrTx/>
              <a:buFontTx/>
              <a:buNone/>
            </a:pPr>
            <a:r>
              <a:rPr lang="it-IT" altLang="en-US" sz="1400" b="1">
                <a:solidFill>
                  <a:srgbClr val="003B76"/>
                </a:solidFill>
              </a:rPr>
              <a:t>MULTIPLEXER</a:t>
            </a:r>
          </a:p>
          <a:p>
            <a:pPr>
              <a:spcAft>
                <a:spcPts val="525"/>
              </a:spcAft>
              <a:buClrTx/>
              <a:buFontTx/>
              <a:buNone/>
            </a:pPr>
            <a:r>
              <a:rPr lang="en-US" altLang="en-US" sz="1400">
                <a:solidFill>
                  <a:srgbClr val="003B76"/>
                </a:solidFill>
                <a:cs typeface="Lucida Sans Unicode" panose="020B0602030504020204" pitchFamily="34" charset="0"/>
              </a:rPr>
              <a:t>Przekazuje sygnał z wejścia do wyjścia w zależności od wyboru “Sel”.</a:t>
            </a:r>
          </a:p>
        </p:txBody>
      </p:sp>
      <p:pic>
        <p:nvPicPr>
          <p:cNvPr id="36871" name="Picture 7">
            <a:extLst>
              <a:ext uri="{FF2B5EF4-FFF2-40B4-BE49-F238E27FC236}">
                <a16:creationId xmlns:a16="http://schemas.microsoft.com/office/drawing/2014/main" id="{9E17610D-CDC4-47FA-B72A-AC001160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49488"/>
            <a:ext cx="98901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2" name="Picture 8">
            <a:extLst>
              <a:ext uri="{FF2B5EF4-FFF2-40B4-BE49-F238E27FC236}">
                <a16:creationId xmlns:a16="http://schemas.microsoft.com/office/drawing/2014/main" id="{EDCECD8B-84D1-4644-B5F0-ED261F332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202113"/>
            <a:ext cx="1190625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3" name="Picture 9">
            <a:extLst>
              <a:ext uri="{FF2B5EF4-FFF2-40B4-BE49-F238E27FC236}">
                <a16:creationId xmlns:a16="http://schemas.microsoft.com/office/drawing/2014/main" id="{D7709711-6868-4809-BCDE-DB55DA14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173413"/>
            <a:ext cx="11525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4" name="Rectangle 10">
            <a:extLst>
              <a:ext uri="{FF2B5EF4-FFF2-40B4-BE49-F238E27FC236}">
                <a16:creationId xmlns:a16="http://schemas.microsoft.com/office/drawing/2014/main" id="{6927F3C6-1FB2-4836-83AE-0EB630F2E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720725"/>
            <a:ext cx="69913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MSD – Oprogramowanie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0A47F59D-067C-44C9-834D-94687433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4DF84EED-CE1B-4908-AF16-0FBCF605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D8B9FE2A-E43B-4B8C-AF3D-664B91293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739775"/>
            <a:ext cx="40878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Schemat połączeniowy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2D8A0817-3D1C-4019-80FC-803D6681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784225"/>
            <a:ext cx="28638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DADEDA60-C996-4E34-ADDD-F074C218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298950"/>
            <a:ext cx="2035175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F3F3D456-07D3-4391-B08F-25451805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1468438"/>
            <a:ext cx="4075112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F249246A-0BB7-4575-8E3F-E127AC0D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>
            <a:extLst>
              <a:ext uri="{FF2B5EF4-FFF2-40B4-BE49-F238E27FC236}">
                <a16:creationId xmlns:a16="http://schemas.microsoft.com/office/drawing/2014/main" id="{C4EC18E9-BA82-4CB6-91C1-AF711CD1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47613222-E6F4-4A7E-86BA-D47747DB7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3E0ADB39-4BCB-4838-8A72-AA5CBF087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C919E2C6-CC6D-4707-B6F8-16D07C26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2297113"/>
            <a:ext cx="48466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Dane techniczne</a:t>
            </a: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6DAFCEDF-A8BE-4E56-AA28-7F9E02830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857375"/>
            <a:ext cx="3683000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AB51DFB5-6463-4501-8220-89ED0866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725738"/>
            <a:ext cx="7261225" cy="413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37A82D24-5925-4F24-9CBE-F4CB4082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>
            <a:extLst>
              <a:ext uri="{FF2B5EF4-FFF2-40B4-BE49-F238E27FC236}">
                <a16:creationId xmlns:a16="http://schemas.microsoft.com/office/drawing/2014/main" id="{A0354A62-2023-4C5D-BAE3-F30597A11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55B9E803-CE5B-4527-9E99-1B5B98FA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4597DF69-3E70-4842-8B9E-78B357CB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8"/>
          <a:stretch>
            <a:fillRect/>
          </a:stretch>
        </p:blipFill>
        <p:spPr bwMode="auto">
          <a:xfrm>
            <a:off x="6600825" y="2971800"/>
            <a:ext cx="251777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8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2AD4E786-9D1F-4DCF-ACD2-89B926322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720725"/>
            <a:ext cx="821531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47F262A-94B8-4F55-9DB2-EB41A1C83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733550"/>
            <a:ext cx="65849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30325E"/>
                </a:solidFill>
              </a:rPr>
              <a:t>     </a:t>
            </a:r>
            <a:r>
              <a:rPr lang="it-IT" altLang="en-US" b="1">
                <a:solidFill>
                  <a:srgbClr val="30325E"/>
                </a:solidFill>
              </a:rPr>
              <a:t>Mosaic Configuration Memory – MCM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endParaRPr lang="en-US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</a:rPr>
              <a:t>MCM pracuje jako Master, a dane zawarte zostaną nadpisane w pamięci MOSAIC M1, po tym jak M1 przeprowadzi test spójności odnośnie informacji zawartych w pamięci chipa.</a:t>
            </a:r>
          </a:p>
          <a:p>
            <a:pPr>
              <a:buClrTx/>
              <a:buFontTx/>
              <a:buNone/>
            </a:pPr>
            <a:endParaRPr lang="it-IT" altLang="en-US" sz="1600">
              <a:solidFill>
                <a:srgbClr val="30325E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30325E"/>
                </a:solidFill>
              </a:rPr>
              <a:t>Używając funkcji konfiguracyjnych możesz uniemożliwić nadpisywanie w MOSAICu M1.</a:t>
            </a:r>
          </a:p>
          <a:p>
            <a:pPr>
              <a:buClrTx/>
              <a:buFontTx/>
              <a:buNone/>
            </a:pPr>
            <a:r>
              <a:rPr lang="en-US" altLang="en-US" sz="1600">
                <a:solidFill>
                  <a:srgbClr val="30325E"/>
                </a:solidFill>
                <a:cs typeface="Lucida Sans Unicode" panose="020B0602030504020204" pitchFamily="34" charset="0"/>
              </a:rPr>
              <a:t>Operacja nadpisywania będzie zapisywana w porządku chronologicznym w pliku dziennika obecnym w MOSAICu M1.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7087724D-0AFB-4878-87FD-70F2DBA5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7F152045-199C-4E8E-918C-4BDC0863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F05326E7-DEF7-40A2-B597-14BE4C68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20200" r="5000" b="2437"/>
          <a:stretch>
            <a:fillRect/>
          </a:stretch>
        </p:blipFill>
        <p:spPr bwMode="auto">
          <a:xfrm>
            <a:off x="720725" y="2028825"/>
            <a:ext cx="7740650" cy="39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 l="4616" t="20200" r="5000" b="2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AC87498F-B83A-472F-B6D8-8308C85E8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30325E"/>
                </a:solidFill>
              </a:rPr>
              <a:t>Połączenia elektryczne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7F56F813-F5F9-485E-828A-EB9540F29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1349375"/>
            <a:ext cx="78882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>
                <a:solidFill>
                  <a:srgbClr val="30325E"/>
                </a:solidFill>
              </a:rPr>
              <a:t>Przykładowe połączenie MOSAICa do systemu sterowania maszyny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25C3240B-F2C4-4E99-94E2-7FABC47A0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7292AA5A-7345-426F-9BDF-5E02A4BE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57979B2C-00F7-4B37-A401-F15F9B00E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739775"/>
            <a:ext cx="39544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Electrical Connections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763C6244-CA96-4CB7-AA4E-80EB6BF7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660650"/>
            <a:ext cx="3808412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Rectangle 5">
            <a:extLst>
              <a:ext uri="{FF2B5EF4-FFF2-40B4-BE49-F238E27FC236}">
                <a16:creationId xmlns:a16="http://schemas.microsoft.com/office/drawing/2014/main" id="{6456E3E3-78B4-44F6-BA58-5C8009D0C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185863"/>
            <a:ext cx="4960937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        </a:t>
            </a:r>
            <a:r>
              <a:rPr lang="it-IT" altLang="en-US" b="1">
                <a:solidFill>
                  <a:srgbClr val="003B76"/>
                </a:solidFill>
              </a:rPr>
              <a:t>SYGNAŁ</a:t>
            </a: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 algn="ctr"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Sygnał TESTu musibyć wykorzystany do monitorowania obecności zwarcia lub przeciążenia na wejściu.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MOSAIC generuje na każdym wyjściu TEST sygnał impulsowy, który jest odczytywany z obu wejść i wyjścia, do którego jest podłączony.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Wszelkie zaprzestania lub zakłócenia sygnału spowodowane przez zwarcie do masy, 0V, 24V jest natychmiast wykrywane, powodując wyłączenie wyjść awaryjnych.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Wykorzystania wyjść TEST zwiększa wykrywanie błędów diagnostycznych i tym samym przyczynia się do poprawy poziomu wydajności systemu.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Korzystanie z wyjść TESTu jest wymagane dla fotokomórki, krawędzi bezpieczeństwa i maty bezpieczeństwa.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941DF3BE-0F34-4B6B-844E-237FA3CC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BEBE6E99-13D8-495E-8559-B9C68C860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1F7E004C-AE68-464B-970D-07C786CE1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99B873F5-C3DF-4D6C-8049-9C0960C3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019300"/>
            <a:ext cx="3470275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BC44AD64-AC27-45C2-8A9D-4E07A380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1455738"/>
            <a:ext cx="5189537" cy="437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	</a:t>
            </a:r>
            <a:r>
              <a:rPr lang="it-IT" altLang="en-US" b="1">
                <a:solidFill>
                  <a:srgbClr val="003B76"/>
                </a:solidFill>
              </a:rPr>
              <a:t>Sygnał </a:t>
            </a:r>
            <a:r>
              <a:rPr lang="en-US" altLang="en-US" b="1">
                <a:solidFill>
                  <a:srgbClr val="003B76"/>
                </a:solidFill>
              </a:rPr>
              <a:t>OUT TEST</a:t>
            </a:r>
          </a:p>
          <a:p>
            <a:pPr>
              <a:buClrTx/>
              <a:buFontTx/>
              <a:buNone/>
            </a:pPr>
            <a:endParaRPr lang="fr-FR" altLang="en-US" sz="800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Każde wyjście TESTu może być podłączone do jednego czujnika mat bezpieczeństwa lub krawędzi bezpieczeństwa.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Każde wyjście TESTu z czujników elektromechanicznych  (styki bezpotencjałowe) mogą być podłączone do: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- 2 czujników z M1, MI8O2 i Mi8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     - 4 czujników z MI16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Wyjście TEST nie może być jednocześnie połączone z ESPE OSSD self-checked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Używając fotokomórki, każde wyjście TEST może być połączone do 1 lub 2 czujników w serii.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F2B3AF92-1F48-4262-9282-AE00A487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49089799-5839-49D2-8C2E-AF7F6D382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7D21145A-7750-4942-9B7D-12ECC9A0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9BB919E-1A25-402F-B42F-806ECBA2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5116513"/>
            <a:ext cx="341471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DFFCCB0B-BCC7-4B3E-B8F8-F8A0D0C8A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CA998E9-CF47-492B-811C-ECF6B817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58963"/>
            <a:ext cx="3783012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id="{B706CE0B-9825-42AD-9491-C8271436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1927225"/>
            <a:ext cx="5545137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en-US" sz="2400" b="1">
                <a:solidFill>
                  <a:srgbClr val="274DA1"/>
                </a:solidFill>
              </a:rPr>
              <a:t>Poziom bezpieczeństwa</a:t>
            </a:r>
          </a:p>
          <a:p>
            <a:pPr>
              <a:buClrTx/>
              <a:buFontTx/>
              <a:buNone/>
            </a:pPr>
            <a:endParaRPr lang="en-US" altLang="en-US" sz="800" b="1">
              <a:solidFill>
                <a:srgbClr val="000099"/>
              </a:solidFill>
            </a:endParaRPr>
          </a:p>
          <a:p>
            <a:pPr algn="ctr">
              <a:buClrTx/>
              <a:buFontTx/>
              <a:buNone/>
            </a:pPr>
            <a:endParaRPr lang="en-US" altLang="en-US" sz="1200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3 	</a:t>
            </a:r>
            <a:r>
              <a:rPr lang="en-US" altLang="en-US" b="1">
                <a:solidFill>
                  <a:srgbClr val="274DA1"/>
                </a:solidFill>
              </a:rPr>
              <a:t>- IEC 61508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SIL CL 3	</a:t>
            </a:r>
            <a:r>
              <a:rPr lang="en-US" altLang="en-US" b="1">
                <a:solidFill>
                  <a:srgbClr val="274DA1"/>
                </a:solidFill>
              </a:rPr>
              <a:t>- EN 62061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000099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PL e	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</a:p>
          <a:p>
            <a:pPr>
              <a:buClrTx/>
              <a:buFontTx/>
              <a:buNone/>
            </a:pPr>
            <a:endParaRPr lang="en-US" altLang="en-US" b="1">
              <a:solidFill>
                <a:srgbClr val="CC0000"/>
              </a:solidFill>
            </a:endParaRPr>
          </a:p>
          <a:p>
            <a:pPr>
              <a:buClr>
                <a:srgbClr val="CC0000"/>
              </a:buClr>
              <a:buFont typeface="Verdana" panose="020B0604030504040204" pitchFamily="34" charset="0"/>
              <a:buChar char="•"/>
            </a:pPr>
            <a:r>
              <a:rPr lang="en-US" altLang="en-US" b="1">
                <a:solidFill>
                  <a:srgbClr val="CC0000"/>
                </a:solidFill>
              </a:rPr>
              <a:t> Category 4 	</a:t>
            </a:r>
            <a:r>
              <a:rPr lang="en-US" altLang="en-US" b="1">
                <a:solidFill>
                  <a:srgbClr val="274DA1"/>
                </a:solidFill>
              </a:rPr>
              <a:t>- ISO/EN 13849-1</a:t>
            </a:r>
            <a:r>
              <a:rPr lang="it-IT" altLang="en-US" b="1">
                <a:solidFill>
                  <a:srgbClr val="CC0000"/>
                </a:solidFill>
              </a:rPr>
              <a:t> 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CAD32B28-474A-4579-A4A5-5E6B6029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>
            <a:extLst>
              <a:ext uri="{FF2B5EF4-FFF2-40B4-BE49-F238E27FC236}">
                <a16:creationId xmlns:a16="http://schemas.microsoft.com/office/drawing/2014/main" id="{C43A82AC-878E-4A6F-A137-3B30278D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ECE75CB0-6742-47B4-8D92-5F906377F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720725"/>
            <a:ext cx="4097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A708D8DA-E76D-44E9-82ED-BED3033FB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1312863"/>
            <a:ext cx="74104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Połączenie elektromechanicznych czujników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Stopy awaryjne – mechaniczne wyłączniki...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543793A0-9F10-4458-B2A0-B36570E8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2241550"/>
            <a:ext cx="3343275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907DC38F-3737-40C5-9D05-2E155DBE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252663"/>
            <a:ext cx="3403600" cy="404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663C52EF-A394-4C49-94B3-71297DF0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>
            <a:extLst>
              <a:ext uri="{FF2B5EF4-FFF2-40B4-BE49-F238E27FC236}">
                <a16:creationId xmlns:a16="http://schemas.microsoft.com/office/drawing/2014/main" id="{B4665AB7-0CF4-441C-A059-31E7D2F7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E43B67E2-77ED-4B04-8CF1-A0765FBC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F90A6E61-E78C-49DD-AA0B-59262DAF7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3" y="1503363"/>
            <a:ext cx="6289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mat i krawędzi bezpieczeństwa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94C6485D-3019-4189-A27F-F7BAF61B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5826125"/>
            <a:ext cx="86137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Wyjście TEST może być połączone do jednego czujnika maty I krawędzi bezpieczeńśtwa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7FD98BB8-F839-4DC9-B986-F3589E96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257425"/>
            <a:ext cx="5392737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6C79B602-B0C9-4299-B512-22D69D8D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ECF5D96A-C337-4861-BC53-58AF5BF5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Rectangle 3">
            <a:extLst>
              <a:ext uri="{FF2B5EF4-FFF2-40B4-BE49-F238E27FC236}">
                <a16:creationId xmlns:a16="http://schemas.microsoft.com/office/drawing/2014/main" id="{8BD5F98B-CCDD-4963-BC21-2009B6A6F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1430338"/>
            <a:ext cx="6886575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Połaczenie do: ESPE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Kurtyny świetlne – skaner laserowy</a:t>
            </a:r>
          </a:p>
          <a:p>
            <a:pPr algn="ctr">
              <a:buClrTx/>
              <a:buFontTx/>
              <a:buNone/>
            </a:pPr>
            <a:r>
              <a:rPr lang="it-IT" altLang="en-US" b="1">
                <a:solidFill>
                  <a:srgbClr val="003B76"/>
                </a:solidFill>
              </a:rPr>
              <a:t>z OSSD 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8BA03F79-9822-4168-9B3B-AC80CCC7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950" y="5821363"/>
            <a:ext cx="6189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Wyjście TEST nie jest możliwe do połączenia razem z ESPE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73D95491-C201-472E-95DF-8686D6FB0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739775"/>
            <a:ext cx="40973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Połączenia elektryczne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6379104C-90E0-4A20-B70A-5CA70ACC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435225"/>
            <a:ext cx="55626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1532B795-C5DA-44AC-A373-1B3573EF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22AE5472-EB94-4644-A4FF-58D067C0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7A19D6CD-5705-4113-B4C4-EE6E1D3C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739775"/>
            <a:ext cx="4891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400" b="1">
                <a:solidFill>
                  <a:srgbClr val="003B76"/>
                </a:solidFill>
              </a:rPr>
              <a:t>Zalety rozwiązania MOSAIC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7B2EC99A-D767-4186-BE9A-09242333F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481138"/>
            <a:ext cx="63182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FC965A84-0239-4948-94EE-4BDFE179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E5BB936C-1BB2-49BE-8991-C84AD3956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17638"/>
            <a:ext cx="61372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W porównaniu do obwodów bezpieczeństwa z tradycyjnymi elektromechanicznymi przekaźnikami bezpieczeństwa, MOSAIC ma wiele niezwykłych korzyści, takie jak:</a:t>
            </a:r>
          </a:p>
          <a:p>
            <a:pPr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Zmniejsza liczbę urządeń i połączeń a tym samem wielkośc całego obwodu bezpieczęństwa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 Przyspiesza panel sterowniczy;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Umożliwia konfigurację poprzez szybkie i proste programowanie SW. Projektanci maszyn zawsze są w stanie łatwo zmienić konfigurację;</a:t>
            </a:r>
          </a:p>
          <a:p>
            <a:pPr algn="just"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Ułatwia dodanie lub usunięcie bloków funkcji bezpieczeństwa na każdym etapie projektowania maszyny;</a:t>
            </a:r>
          </a:p>
          <a:p>
            <a:pPr algn="just"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 algn="just"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Jest w stanie sprawdzić konfigurację aplikacji w fazie projektowania poprzez funkcję zatwierdzania, jak również przetestować ją podczas instalacji za pomocą funkcji MONITOR.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C0560720-A559-4202-921C-AEBCFB8A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0" name="Picture 2">
            <a:extLst>
              <a:ext uri="{FF2B5EF4-FFF2-40B4-BE49-F238E27FC236}">
                <a16:creationId xmlns:a16="http://schemas.microsoft.com/office/drawing/2014/main" id="{F93029A4-58A7-44A3-87B4-EF34FEAA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Rectangle 3">
            <a:extLst>
              <a:ext uri="{FF2B5EF4-FFF2-40B4-BE49-F238E27FC236}">
                <a16:creationId xmlns:a16="http://schemas.microsoft.com/office/drawing/2014/main" id="{7682F595-37F5-44F5-B81B-AF7997125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320800"/>
            <a:ext cx="631825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Char char="•"/>
            </a:pPr>
            <a:r>
              <a:rPr lang="en-US" altLang="en-US" sz="1500">
                <a:solidFill>
                  <a:srgbClr val="003B76"/>
                </a:solidFill>
              </a:rPr>
              <a:t>Pozwala zabezpieczyć konfigurację systemu, poprzez:</a:t>
            </a:r>
            <a:br>
              <a:rPr lang="en-US" altLang="en-US" sz="1500">
                <a:solidFill>
                  <a:srgbClr val="003B76"/>
                </a:solidFill>
              </a:rPr>
            </a:br>
            <a:r>
              <a:rPr lang="en-US" altLang="en-US" sz="1500">
                <a:solidFill>
                  <a:srgbClr val="003B76"/>
                </a:solidFill>
              </a:rPr>
              <a:t>- wykrycie wszelkich prób konfiguracji z pominięciem urządzeń bezpieczeństwa, zawsze można skorzystać z tradycyjnych przekaźników bezpieczeństwa, za pomocą specjalnych testów (np. obowiązkowy test urządzenia bezpieczeństwa w maszynie start-up)</a:t>
            </a:r>
          </a:p>
          <a:p>
            <a:pPr>
              <a:buClrTx/>
              <a:buFontTx/>
              <a:buNone/>
            </a:pPr>
            <a:r>
              <a:rPr lang="en-US" altLang="en-US" sz="1500">
                <a:solidFill>
                  <a:srgbClr val="003B76"/>
                </a:solidFill>
              </a:rPr>
              <a:t>- ochrona przed nieautoryzowanymi zmianami do projektu przez 2-poziomowe hasło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it-IT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Upraszcza utrzymanie maszyn dziękikarty pamięci MCM, która pozwala przenieść konfigurację w kilku prostych krokach do nowego MOSAICa;</a:t>
            </a: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 Logika jest dokonywane za pośrednictwem interfejsu graficznego. Bez zbędnych połączeń elektrycznych, które są potrzebne przy tradycyjnych rozwiązaniach, gdy konieczne jest okablowanie wyjść przekaźników bezpieczeństwa;</a:t>
            </a:r>
          </a:p>
          <a:p>
            <a:pPr>
              <a:buClrTx/>
              <a:buFontTx/>
              <a:buNone/>
            </a:pPr>
            <a:endParaRPr lang="it-IT" altLang="en-US" sz="15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rgbClr val="003B76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  <a:r>
              <a:rPr lang="en-US" altLang="en-US" sz="1500">
                <a:solidFill>
                  <a:srgbClr val="003B76"/>
                </a:solidFill>
                <a:cs typeface="Lucida Sans Unicode" panose="020B0602030504020204" pitchFamily="34" charset="0"/>
              </a:rPr>
              <a:t>Mniejsza liczba elementów elektromechanicznych oznacza również zwiększenie “Performance Level”, a zatem zwiększa poziom bezpieczeństwa</a:t>
            </a:r>
          </a:p>
          <a:p>
            <a:pPr>
              <a:spcAft>
                <a:spcPts val="750"/>
              </a:spcAft>
              <a:buClrTx/>
              <a:buFontTx/>
              <a:buNone/>
            </a:pPr>
            <a:endParaRPr lang="en-US" altLang="en-US" sz="1500">
              <a:solidFill>
                <a:srgbClr val="003B76"/>
              </a:solidFill>
              <a:cs typeface="Lucida Sans Unicode" panose="020B0602030504020204" pitchFamily="34" charset="0"/>
            </a:endParaRP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1324F859-4D2B-4404-83B4-3924F761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2482850"/>
            <a:ext cx="2505075" cy="354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D9C71019-043E-4362-9F9A-8E295010F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739775"/>
            <a:ext cx="4495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Zalety rozwiązania MOSAIC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2B638B55-5ABA-45FC-A2EE-64B61755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4F3D9945-C001-44CE-953C-86AC8B833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D4D89AC6-10D0-4D85-AAFB-F4BFCE60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1120775"/>
            <a:ext cx="13747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6FEC39D5-46B2-484D-9E14-06A48FFD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2C16E63D-503C-4DDB-93DC-C83531764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7300"/>
            <a:ext cx="882015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it-IT" altLang="en-US" sz="1500" b="1">
                <a:solidFill>
                  <a:srgbClr val="003B76"/>
                </a:solidFill>
              </a:rPr>
              <a:t>MOSAIC jest zgodny z następującymi dyrektywami i normami:</a:t>
            </a:r>
          </a:p>
          <a:p>
            <a:pPr algn="just">
              <a:buClrTx/>
              <a:buFontTx/>
              <a:buNone/>
            </a:pPr>
            <a:endParaRPr lang="it-IT" altLang="en-US" sz="1000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▪2006/42/EC “Dyrektywa Maszynowa”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▪2004/108/EC “Kompatybilność Elektromagnetyczna (EMC)”</a:t>
            </a:r>
          </a:p>
          <a:p>
            <a:pPr>
              <a:buClrTx/>
              <a:buFontTx/>
              <a:buNone/>
            </a:pPr>
            <a:r>
              <a:rPr lang="it-IT" altLang="en-US" sz="1200">
                <a:solidFill>
                  <a:srgbClr val="274DA1"/>
                </a:solidFill>
              </a:rPr>
              <a:t>▪2006/95/EC “Dyrektywa Niskonapięciowa (LVD)”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▪CEI EN 61131-2: “Sterowniki Programowalne,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13849-1: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zasady projektowania”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ISO 13849-2: “Bezpieczeństwo maszyn: Części związane z bezpieczeństwem systemów sterowania –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Walidacja”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▪EN 954-1: “Bezpieczeństwo maszyn: Części związane z bezpieczeństwem systemów sterowania  – Ogólne zasady projektowania”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61496-1: “Bezpieczeństwo maszyn: Elektro-czuła aparatura zabezpieczająca, </a:t>
            </a:r>
            <a:b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</a:b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 I Testy”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▪IEC/EN 62061 “Bezpieczeństwo Maszyn – Funkcjonalne bezpieczeństwo związane z bezpieczeństwem urządzeń elektrycznych, elektronicznych i programowalnych elektronicznych systemów sterowania”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61508-1: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1: Ogólne wymagania”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61508-2: “Funkcjonalne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2: Wymagania dotyczące urządzeń elektrycznych, elektronicznych i programowalnych elektronicznych systemów związanych z bezpieczeństwem”</a:t>
            </a:r>
          </a:p>
          <a:p>
            <a:pPr>
              <a:buClrTx/>
              <a:buSz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 61508-3: ” Funkcjonalne bezpieczeństwo związane z bezpieczeństwem urządzeń elektrycznych, elektronicznych i programowalnych elektronicznych systemów sterowania – </a:t>
            </a:r>
            <a:r>
              <a:rPr lang="pl-PL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Część</a:t>
            </a: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 3: Wymagania oprogramowania”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</a:rPr>
              <a:t>▪IEC 61784-3: “Przemysłowe sieci komunikacyjne - Profil - Część 3: Funkcjonalne bezpieczeństwo magistral I definicje profili</a:t>
            </a:r>
          </a:p>
          <a:p>
            <a:pPr>
              <a:buClrTx/>
              <a:buFontTx/>
              <a:buNone/>
            </a:pPr>
            <a:r>
              <a:rPr lang="en-US" altLang="en-US" sz="1200">
                <a:solidFill>
                  <a:srgbClr val="274DA1"/>
                </a:solidFill>
                <a:cs typeface="Lucida Sans Unicode" panose="020B0602030504020204" pitchFamily="34" charset="0"/>
              </a:rPr>
              <a:t>▪IEC/TS 62046 Ed. 2 “Bezpieczeństwo maszyn - Stosowanie środków ochrony indywidualnej do wykrywania obecności osób "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710CE732-CE3B-4EC8-9705-3F514653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94C394B-9D1F-4C18-A124-47250365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6EB36942-CDBF-4116-918B-6E512A0FA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0E940558-4D16-45DC-8290-C33653D5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54C19D04-49BC-4D0E-863C-DE09435C0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F0E694A6-B769-44F6-BB27-768DF1AB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1879600"/>
            <a:ext cx="29114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>
            <a:extLst>
              <a:ext uri="{FF2B5EF4-FFF2-40B4-BE49-F238E27FC236}">
                <a16:creationId xmlns:a16="http://schemas.microsoft.com/office/drawing/2014/main" id="{5FC196FC-8B55-47CB-B80E-192520A37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9725"/>
            <a:ext cx="6772275" cy="454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 b="1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Cechy Główne:</a:t>
            </a:r>
            <a:br>
              <a:rPr lang="en-US" altLang="en-US" sz="2000" b="1">
                <a:solidFill>
                  <a:srgbClr val="274DA1"/>
                </a:solidFill>
              </a:rPr>
            </a:br>
            <a:endParaRPr lang="en-US" altLang="en-US" sz="2000" b="1">
              <a:solidFill>
                <a:srgbClr val="274DA1"/>
              </a:solidFill>
            </a:endParaRP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Kompaktowa konstrukcja: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wymiary pojedynczego modułu 22.5 x 99 x 114.5 mm,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wymienny blok styków</a:t>
            </a:r>
            <a:r>
              <a:rPr lang="pl-PL" altLang="en-US">
                <a:solidFill>
                  <a:srgbClr val="003B76"/>
                </a:solidFill>
              </a:rPr>
              <a:t> przyłączeniowych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Max 7 modułów rozszerzeń do </a:t>
            </a:r>
            <a:r>
              <a:rPr lang="pl-PL" altLang="en-US">
                <a:solidFill>
                  <a:srgbClr val="003B76"/>
                </a:solidFill>
              </a:rPr>
              <a:t>jednostki </a:t>
            </a:r>
            <a:r>
              <a:rPr lang="en-US" altLang="en-US">
                <a:solidFill>
                  <a:srgbClr val="003B76"/>
                </a:solidFill>
              </a:rPr>
              <a:t>Master M1</a:t>
            </a:r>
          </a:p>
          <a:p>
            <a:pPr>
              <a:buClrTx/>
              <a:buFontTx/>
              <a:buNone/>
            </a:pPr>
            <a:r>
              <a:rPr lang="pl-PL" altLang="en-US">
                <a:solidFill>
                  <a:srgbClr val="003B76"/>
                </a:solidFill>
              </a:rPr>
              <a:t>(</a:t>
            </a:r>
            <a:r>
              <a:rPr lang="en-US" altLang="en-US">
                <a:solidFill>
                  <a:srgbClr val="003B76"/>
                </a:solidFill>
              </a:rPr>
              <a:t>plus moduły przekaźnika)</a:t>
            </a:r>
            <a:br>
              <a:rPr lang="en-US" altLang="en-US">
                <a:solidFill>
                  <a:srgbClr val="003B76"/>
                </a:solidFill>
              </a:rPr>
            </a:br>
            <a:r>
              <a:rPr lang="en-US" altLang="en-US">
                <a:solidFill>
                  <a:srgbClr val="003B76"/>
                </a:solidFill>
              </a:rPr>
              <a:t>Max 72 wejścia i 8 par sygnałów OSSD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Łatwy i intuicyjny graficzny program konfiguracyjny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(MSD - Mosaic Safety Designer)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Komunikacja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magistralna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pomiędzy 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modułami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(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szyna 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MSC - Mosaic Safety Communication)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Karta pamięci konfiguracji 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</a:rPr>
              <a:t>(MCM - Mosaic Configuration Memory)</a:t>
            </a:r>
          </a:p>
          <a:p>
            <a:pPr>
              <a:buClrTx/>
              <a:buFontTx/>
              <a:buNone/>
            </a:pP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Prosta diagnostyka poprzez diod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y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sygnalizacyjn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i</a:t>
            </a:r>
            <a:r>
              <a:rPr lang="en-US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 oprogramowani</a:t>
            </a:r>
            <a:r>
              <a:rPr lang="pl-PL" altLang="en-US">
                <a:solidFill>
                  <a:srgbClr val="003B76"/>
                </a:solidFill>
                <a:cs typeface="Lucida Sans Unicode" panose="020B0602030504020204" pitchFamily="34" charset="0"/>
              </a:rPr>
              <a:t>e konfiguracyjne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5C13A0BA-A1DF-4EB7-820D-4C6EB858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47E04F0E-BB6F-46A6-8B4F-C629E4575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482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08ED89E-F213-4844-A41A-C24C31DA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23798071-15F4-499D-9B81-D860E069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1341438"/>
            <a:ext cx="8486775" cy="50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en-US" sz="1600">
                <a:solidFill>
                  <a:srgbClr val="003B76"/>
                </a:solidFill>
              </a:rPr>
              <a:t> </a:t>
            </a:r>
            <a:r>
              <a:rPr lang="it-IT" altLang="en-US" sz="2000" b="1">
                <a:solidFill>
                  <a:srgbClr val="003B76"/>
                </a:solidFill>
              </a:rPr>
              <a:t>WYMIARY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Pojedynczy moduł: 22,5 x 99 x 114.5 mm</a:t>
            </a: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 algn="ctr">
              <a:buClrTx/>
              <a:buFontTx/>
              <a:buNone/>
            </a:pPr>
            <a:endParaRPr lang="fr-FR" altLang="en-US" b="1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Minimalna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</a:t>
            </a:r>
            <a:r>
              <a:rPr lang="pl-PL" altLang="en-US" b="1">
                <a:solidFill>
                  <a:srgbClr val="003B76"/>
                </a:solidFill>
              </a:rPr>
              <a:t>– tylko jednastka centralna – bez rozszerzeń</a:t>
            </a:r>
          </a:p>
          <a:p>
            <a:pPr>
              <a:buClrTx/>
              <a:buFontTx/>
              <a:buNone/>
            </a:pPr>
            <a:r>
              <a:rPr lang="pl-PL" altLang="en-US" b="1">
                <a:solidFill>
                  <a:srgbClr val="003B76"/>
                </a:solidFill>
              </a:rPr>
              <a:t>	</a:t>
            </a:r>
            <a:r>
              <a:rPr lang="it-IT" altLang="en-US">
                <a:solidFill>
                  <a:srgbClr val="003B76"/>
                </a:solidFill>
              </a:rPr>
              <a:t>	 = 1 moduł = 8 wejść i 2 pary sygnałów OSSD </a:t>
            </a:r>
          </a:p>
          <a:p>
            <a:pPr lvl="1" indent="0"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Maksymalna liczba modułów:</a:t>
            </a:r>
          </a:p>
          <a:p>
            <a:pPr>
              <a:buClrTx/>
              <a:buFontTx/>
              <a:buNone/>
            </a:pPr>
            <a:endParaRPr lang="it-IT" altLang="en-US" sz="800">
              <a:solidFill>
                <a:srgbClr val="003B76"/>
              </a:solidFill>
            </a:endParaRPr>
          </a:p>
          <a:p>
            <a:pPr>
              <a:buClr>
                <a:srgbClr val="003B76"/>
              </a:buClr>
              <a:buFont typeface="Verdana" panose="020B0604030504040204" pitchFamily="34" charset="0"/>
              <a:buChar char="•"/>
            </a:pPr>
            <a:r>
              <a:rPr lang="it-IT" altLang="en-US">
                <a:solidFill>
                  <a:srgbClr val="003B76"/>
                </a:solidFill>
              </a:rPr>
              <a:t> </a:t>
            </a:r>
            <a:r>
              <a:rPr lang="it-IT" altLang="en-US" b="1">
                <a:solidFill>
                  <a:srgbClr val="003B76"/>
                </a:solidFill>
              </a:rPr>
              <a:t>M1 + 7 rozszerzeń</a:t>
            </a:r>
            <a:r>
              <a:rPr lang="it-IT" altLang="en-US">
                <a:solidFill>
                  <a:srgbClr val="003B76"/>
                </a:solidFill>
              </a:rPr>
              <a:t> połączonych do M1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przez </a:t>
            </a:r>
            <a:r>
              <a:rPr lang="pl-PL" altLang="en-US">
                <a:solidFill>
                  <a:srgbClr val="003B76"/>
                </a:solidFill>
              </a:rPr>
              <a:t>szynę </a:t>
            </a:r>
            <a:r>
              <a:rPr lang="it-IT" altLang="en-US">
                <a:solidFill>
                  <a:srgbClr val="003B76"/>
                </a:solidFill>
              </a:rPr>
              <a:t>MSC bus</a:t>
            </a:r>
          </a:p>
          <a:p>
            <a:pPr>
              <a:buClrTx/>
              <a:buFontTx/>
              <a:buNone/>
            </a:pPr>
            <a:r>
              <a:rPr lang="it-IT" altLang="en-US">
                <a:solidFill>
                  <a:srgbClr val="003B76"/>
                </a:solidFill>
              </a:rPr>
              <a:t>	= 8 modułów = 72 wejścia i 8 par </a:t>
            </a:r>
            <a:br>
              <a:rPr lang="it-IT" altLang="en-US">
                <a:solidFill>
                  <a:srgbClr val="003B76"/>
                </a:solidFill>
              </a:rPr>
            </a:br>
            <a:r>
              <a:rPr lang="it-IT" altLang="en-US">
                <a:solidFill>
                  <a:srgbClr val="003B76"/>
                </a:solidFill>
              </a:rPr>
              <a:t>      sygnałów OSSD </a:t>
            </a:r>
          </a:p>
          <a:p>
            <a:pPr>
              <a:buClrTx/>
              <a:buFontTx/>
              <a:buNone/>
            </a:pPr>
            <a:endParaRPr lang="it-IT" altLang="en-US">
              <a:solidFill>
                <a:srgbClr val="003B76"/>
              </a:solidFill>
            </a:endParaRPr>
          </a:p>
          <a:p>
            <a:pPr>
              <a:buClrTx/>
              <a:buFontTx/>
              <a:buNone/>
            </a:pPr>
            <a:r>
              <a:rPr lang="it-IT" altLang="en-US" i="1">
                <a:solidFill>
                  <a:srgbClr val="003B76"/>
                </a:solidFill>
              </a:rPr>
              <a:t>(bez przekaźników rozszerzeń MR2 i MR4)</a:t>
            </a:r>
            <a:r>
              <a:rPr lang="fr-FR" altLang="en-US" sz="1400" b="1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D8BD5A7-75E5-4FF3-854B-05056F22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DEBB1BFA-4BBD-4C66-9F64-A41C38CD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4481513"/>
            <a:ext cx="3819525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6D430F6F-42A5-4BF5-BD32-A9026ABB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1843088"/>
            <a:ext cx="1196975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334F6C4F-9269-450F-BF27-215B9D17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CCC4FAA3-D431-429D-BDC8-521D4615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4AF5617-8E87-4EEA-88FB-CE20DF568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B2C3491-6939-409B-9893-6CE9A966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58988"/>
            <a:ext cx="2670175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1DD743AD-8B50-42C4-A49C-B10E560D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5121275"/>
            <a:ext cx="12001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E83654B3-C937-44C5-B226-DC4E539A4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908175"/>
            <a:ext cx="6294437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M1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Samodzielna jednostka</a:t>
            </a:r>
            <a:r>
              <a:rPr lang="pl-PL" altLang="en-US">
                <a:solidFill>
                  <a:srgbClr val="274DA1"/>
                </a:solidFill>
              </a:rPr>
              <a:t> centralna </a:t>
            </a:r>
            <a:r>
              <a:rPr lang="en-US" altLang="en-US">
                <a:solidFill>
                  <a:srgbClr val="274DA1"/>
                </a:solidFill>
              </a:rPr>
              <a:t>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Programowalny poprzez </a:t>
            </a:r>
            <a:r>
              <a:rPr lang="pl-PL" altLang="en-US">
                <a:solidFill>
                  <a:srgbClr val="274DA1"/>
                </a:solidFill>
              </a:rPr>
              <a:t>złącze </a:t>
            </a:r>
            <a:r>
              <a:rPr lang="en-US" altLang="en-US">
                <a:solidFill>
                  <a:srgbClr val="274DA1"/>
                </a:solidFill>
              </a:rPr>
              <a:t>USB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</a:t>
            </a:r>
            <a:r>
              <a:rPr lang="en-US" altLang="en-US">
                <a:solidFill>
                  <a:srgbClr val="274DA1"/>
                </a:solidFill>
              </a:rPr>
              <a:t>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pary), </a:t>
            </a:r>
            <a:r>
              <a:rPr lang="pl-PL" altLang="en-US">
                <a:solidFill>
                  <a:srgbClr val="274DA1"/>
                </a:solidFill>
              </a:rPr>
              <a:t>obciążenie </a:t>
            </a:r>
            <a:r>
              <a:rPr lang="en-US" altLang="en-US">
                <a:solidFill>
                  <a:srgbClr val="274DA1"/>
                </a:solidFill>
              </a:rPr>
              <a:t>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wyjścia testowe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MCM konfiguracyjna pamięć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9A250E97-191C-4BDE-885D-8B3E3E95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F8157F0A-FD90-4BD1-BAE7-A1884238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206375"/>
            <a:ext cx="21034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5DC571A6-3103-4B4D-B1AA-0802C07A9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8" y="720725"/>
            <a:ext cx="82153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en-US" sz="2200" b="1">
                <a:solidFill>
                  <a:srgbClr val="003B76"/>
                </a:solidFill>
                <a:cs typeface="Lucida Sans Unicode" panose="020B0602030504020204" pitchFamily="34" charset="0"/>
              </a:rPr>
              <a:t>Modułowy Zintegrowany Kontroler Bezpieczeństwa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0E626C9-6C1C-450D-AD02-4DF888F3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2220913"/>
            <a:ext cx="2960687" cy="46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840F34B9-AF9B-4925-8A3D-988DD556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1916113"/>
            <a:ext cx="6294438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274DA1"/>
                </a:solidFill>
              </a:rPr>
              <a:t>MOSAIC MI8O2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</a:t>
            </a:r>
            <a:r>
              <a:rPr lang="pl-PL" altLang="en-US">
                <a:solidFill>
                  <a:srgbClr val="274DA1"/>
                </a:solidFill>
              </a:rPr>
              <a:t>moduł rozszerzeń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8 </a:t>
            </a:r>
            <a:r>
              <a:rPr lang="pl-PL" altLang="en-US">
                <a:solidFill>
                  <a:srgbClr val="274DA1"/>
                </a:solidFill>
              </a:rPr>
              <a:t>wejść cyfrowych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</a:t>
            </a:r>
            <a:r>
              <a:rPr lang="pl-PL" altLang="en-US">
                <a:solidFill>
                  <a:srgbClr val="274DA1"/>
                </a:solidFill>
              </a:rPr>
              <a:t>wyjścia </a:t>
            </a:r>
            <a:r>
              <a:rPr lang="en-US" altLang="en-US">
                <a:solidFill>
                  <a:srgbClr val="274DA1"/>
                </a:solidFill>
              </a:rPr>
              <a:t>OSSD (2 </a:t>
            </a:r>
            <a:r>
              <a:rPr lang="pl-PL" altLang="en-US">
                <a:solidFill>
                  <a:srgbClr val="274DA1"/>
                </a:solidFill>
              </a:rPr>
              <a:t>pary</a:t>
            </a:r>
            <a:r>
              <a:rPr lang="en-US" altLang="en-US">
                <a:solidFill>
                  <a:srgbClr val="274DA1"/>
                </a:solidFill>
              </a:rPr>
              <a:t>), obciążenie 400mA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4 wyjść testowych (do monitorowania czujników) 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cyfrowe wyjścia sygnalizacyjne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 wejścia do Restartu / EDM</a:t>
            </a:r>
          </a:p>
          <a:p>
            <a:pPr>
              <a:spcBef>
                <a:spcPts val="1125"/>
              </a:spcBef>
              <a:buClr>
                <a:srgbClr val="274DA1"/>
              </a:buClr>
              <a:buFont typeface="Verdana" panose="020B0604030504040204" pitchFamily="34" charset="0"/>
              <a:buChar char="•"/>
            </a:pPr>
            <a:r>
              <a:rPr lang="en-US" altLang="en-US">
                <a:solidFill>
                  <a:srgbClr val="274DA1"/>
                </a:solidFill>
              </a:rPr>
              <a:t> 24 złącza x 22.5 mm</a:t>
            </a:r>
            <a:br>
              <a:rPr lang="en-US" altLang="en-US">
                <a:solidFill>
                  <a:srgbClr val="274DA1"/>
                </a:solidFill>
              </a:rPr>
            </a:br>
            <a:br>
              <a:rPr lang="en-US" altLang="en-US">
                <a:solidFill>
                  <a:srgbClr val="274DA1"/>
                </a:solidFill>
              </a:rPr>
            </a:br>
            <a:r>
              <a:rPr lang="en-US" altLang="en-US">
                <a:solidFill>
                  <a:srgbClr val="274DA1"/>
                </a:solidFill>
              </a:rPr>
              <a:t>=&gt; Tak samo jak w M1, ale bez możliwości programowania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Verdan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4012</TotalTime>
  <Words>2876</Words>
  <Application>Microsoft Office PowerPoint</Application>
  <PresentationFormat>On-screen Show (4:3)</PresentationFormat>
  <Paragraphs>331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Times New Roman</vt:lpstr>
      <vt:lpstr>Arial</vt:lpstr>
      <vt:lpstr>Lucida Sans Unicode</vt:lpstr>
      <vt:lpstr>Verdana</vt:lpstr>
      <vt:lpstr>Tahoma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CARLO</dc:creator>
  <cp:lastModifiedBy>Greg Hero</cp:lastModifiedBy>
  <cp:revision>208</cp:revision>
  <cp:lastPrinted>1601-01-01T00:00:00Z</cp:lastPrinted>
  <dcterms:created xsi:type="dcterms:W3CDTF">2009-03-25T14:44:08Z</dcterms:created>
  <dcterms:modified xsi:type="dcterms:W3CDTF">2020-07-05T16:20:30Z</dcterms:modified>
</cp:coreProperties>
</file>