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4A0A6727-E9A9-4157-954F-FEA4E7278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BE901A58-5E80-49B9-8E5B-1444E37AE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A3404D0-A72C-47BA-8CB2-2E9FF70306A3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DE57D88-0896-459C-AF74-E42590DB88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FB704284-3AD6-48D5-B161-F82B438810B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0BF28C2-6D75-4EF5-BCA7-E12D1BF3AFC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85286BD4-4A79-4FEB-BC55-F65BC9CADD7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7697A689-342F-474D-B9ED-42D16EE0830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C34273B3-512D-47D5-9D7E-98A0FF6C213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BF3DF61E-9A84-4E65-B85A-2FF3426CD44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9862990F-1519-4D71-A291-B2B2C5732FB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32DC0E5D-4EDD-43F6-B98C-B5865D135C0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40B3A-015A-47FB-8CFD-D51BB471503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A1CE546F-659F-45EA-99A0-AF52078CCCE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1AA67F2C-2005-45ED-A8F1-B369FD48A50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FAEEEC7D-542C-48B5-8DC8-E5FDF411671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555045EE-57FA-4A07-AB85-595B1D91C8C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CB906BCA-C25D-4223-8782-80C4D6D5BE8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DA945E6D-92CC-4E94-9FA1-0CD289642AB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18EBA2AB-4108-4B40-9928-851AE85C18F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ADBEE4F8-0777-4331-BB74-3EDD6AAB996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A3205D9-A3F5-41ED-9325-DEBB8DEE0E4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C04E754E-D162-4E40-876F-5C63F09453D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576BFDDB-A8CB-4547-9A9C-D519FECC747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BC38460B-BD9D-4C2C-B1FD-BD871896731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2966C82-D72B-46D4-8D7F-5C91F97D1A4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0392F6E9-73C0-4755-A221-99F698AAFA8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ED275CA3-4882-4A24-B5A0-B5230032DE8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F5904C45-6D32-4F21-8977-0295AB36841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C84A209D-C81E-44AC-8353-AC4CB10A57C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C5B892E8-59BE-4AF3-ABEB-812B4794F47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DB8D08A-2F3E-440A-9D57-24955893EE7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F3B160E0-4732-4034-92C0-FB8E575545D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1227DB7D-A2C4-4BA3-B311-EF5513B7ACB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EC8954FE-DA0E-477A-AE11-F00AE00790F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417DBEB-3B0E-406F-B358-914F09C4318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EA4CC852-BA96-4E38-96A6-013800EFB35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03E410F3-7F45-46DB-AF79-83EB5BFEAA4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C2528E81-849B-497C-A163-46DBBB76109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6998F994-814E-43E3-A75A-2037DBF6BCB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1B75CE1F-6B17-4268-9BD0-FD57DD493A9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3147971-20B0-495E-A17C-341D8CC37E8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F80F4D0A-B1D9-48C8-9F2E-26D1C6A78C4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480A085-DE6D-49C0-AEBD-B30B7252529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F1DDB2B8-5D0C-4B2A-A178-069A8100440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EA7BB74-A8F0-4D8F-8778-A10E9F3591A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5D357CF0-B98C-4362-94FA-8350D3FC1D8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6F49DB8F-8687-44A7-86A3-2268C9FD9FB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59D88159-C571-4087-8DC4-F969E598CDD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878B47F-E041-4147-92BC-3DFC2FF7F55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C84AD988-6552-4407-AAFC-9E2456F108F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BB39008C-8715-4C3D-B68A-7FD20CD2021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10133CC7-0896-44EE-913D-785B7C43211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C1B326F3-23C6-4450-9D8C-3DF151C1030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B0F55651-A6BC-4468-855B-A2D896FD9AE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AA70F09-23DA-49FA-BD7E-7914CA362E8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B7ECFCD8-99E5-4475-ACA3-C7A829FF162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157D641-036A-4F49-9453-60BF6ED4C31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93978492-9EF3-4821-89D2-1FC08A42CA1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A6361320-D7C4-4C7E-A462-7B4DC80370A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1EBD1327-322A-4A28-A24F-88FF5A454CC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D00638DA-933F-48A7-B711-1A23F66939D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623FC4DB-C861-4601-81C6-F75EB24CDD6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396C3E32-71B4-4564-AC4E-17B8A21DC2F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073003A5-36D1-4499-9A9F-C70EF392D39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AE8787D-F7B4-4945-A4CA-639847B9A51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3AC443F4-EADB-492D-B3E7-FC99E29E2C5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D203371A-96FC-49E7-A623-624282120B0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AB540563-3850-40E3-92C2-8FAF14D1B49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7B1A7142-B071-4612-BB18-C7FB2ABC415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D7FE7C7E-BF54-43BA-B75D-98968030E52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9FF78FA5-BA52-41F0-AA22-AD6C810D655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7FBCF15-AAF5-4311-ABA3-DCDCB80430E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0633EC2B-C36A-44AA-8F15-6A2F4764FC9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09119F0D-5828-41AB-84CB-78E981B707F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134EF012-1C23-4250-B218-815B8B35380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46745C6E-A514-42C1-B330-703EC2374AA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C6694E29-E2A4-49CA-8792-262155CFFDD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A3616BAA-1EDF-4D69-97FE-F79D9AC16B4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3EA9176C-89CE-4723-96A3-BA1FD482D1E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204BEFE5-D354-4FB8-8FAF-B5D314076E0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44C9B7B-A63D-47A9-AE72-505DDE749AC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BA687D1D-6EC8-471D-B41A-4DE018A2B1F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C4943E1D-9D6E-4306-8716-4FD5ECAF4E9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6AC3C8DB-EDA8-4A05-936F-33BAA02B64F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065EEAC0-BEAC-4357-BF53-74CA62DDCDB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8C472589-8964-445B-9845-95D6ED19744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1549D9D2-2EF4-4080-81D7-7A7F1EF9405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B9804B7-579B-4D36-B729-12999358D92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C8A1749F-557A-4015-8974-D1CC1F140E1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64EBAD17-2AA8-42F7-9249-909FE0BFF55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8CFF75EE-2248-4FD0-BF65-43109A55481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FAB0-782A-4D5A-BC60-D04338754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03612-7FF8-45F1-A703-A258F3312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D3605-5DC7-47FA-A3AB-590109237B5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6056CB-4A6C-4035-AAC0-7C831FF8147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8330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C782-5572-49C7-A3E4-AF76FC7C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BF0F8-44BA-4C8D-B88B-4A60128A8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70D8-290E-4B9C-A7A2-0A127080431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70FAE3-D0E8-4A1A-83B1-400F028417B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771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0292FC-C1FB-4119-B7C3-8123558E4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30175"/>
            <a:ext cx="2055813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578A2-568B-4C8E-8452-325EE9488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6625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AEC29-0990-4025-B359-3CF707BAC45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C84244-D68C-4C60-AEB0-502F714F2EA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4195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8CC9-747F-4B94-88C2-9E736B875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A51EC-13A0-459F-AC33-78E6C326F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70F4A-A42B-4D95-A4AF-8C55EF8A2F2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D0ABCE-7F79-4C5C-BE2E-0C3E0E8D6F4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28156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75C9-B817-4811-8F54-1A361765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21F6D-B5C1-4035-9D02-B710C2A49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0FAA2-5DE1-4B1F-A15E-D3194F5B112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D2B1B1-8D1B-40B0-9E7B-64E536C2177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14654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BE2D-D321-4B56-A975-0B850AF8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4DE-8AEB-47AA-A50B-83289DC20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7FEA6-A513-4891-BA11-2E2E884C0D1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5D2C72-C197-4820-8886-5E5432B9B13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2969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83CB-833D-4675-B8CC-C8E8D6B3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FC136-5E60-4E8B-B747-3B728367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39C08-AC5A-4BBE-AB2E-ABD4B7499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13CE8-5BCB-416F-936F-ED3F59C5E40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DCC94A-3589-47D2-AEDC-27A1E2CBD41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27013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7687-BCD2-49D6-A936-523EE6BB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102B4-5802-4746-9EAA-2B809EBE8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DE5D0-C43B-442A-913C-79D8DC6AF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0721A-CF15-450C-A8B6-96605F799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48B7F-6E83-4626-91C5-A792E02C5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97659-B36C-4EC4-A76B-49EBA4AA7EA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3D4576-6960-4395-B9C9-5386A4A20D7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44125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C6A9-71DC-4EE6-B00C-0DEB73E0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A93F7-E212-40E6-8C45-E4A826ED12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0A67BE-3494-4EED-B0C1-9DDD03C94DD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8040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983C6-DF9C-4B46-B472-59A844A7CE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716FB5-7B6B-4AEB-9490-432D8102DD6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95125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D4F5-4DF9-430A-A78F-03F8C72A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09084-BB0E-4186-B13D-1E1CC2D44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2D36C-84A6-4561-8A39-A1B792FDF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78C38-9725-48F3-A5B3-A3432194D0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D3B2087-1926-4C60-B8F3-D4CA03473C1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2495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6CD-DD5F-458A-BE59-62C02B9A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4C32-67FB-469D-867D-28DAB02A8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D4223-0DD6-4531-8D56-DDCF672501C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D30C83-0567-4354-B825-0649D581084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4844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25A0-570D-4D86-B054-1D461D64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508C9-4419-43A2-8935-5A80D3814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83214-74A8-4EFE-A0EF-1E62F3EED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95831-2CB4-4C94-B619-62E69CB103F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A35C18-F96E-49EC-8A7A-35CD3E72111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9600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9252-7E54-4DD0-9A29-CC35FE35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74170-2B3F-4ECA-A383-579DEED64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77442-8646-49CD-89BE-C2659FA198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03CC30A-8CEF-44B4-B278-8DDA87C8BD9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6601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6E58F-1F12-4B25-A381-63AA7ACE9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30175"/>
            <a:ext cx="2055813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3ECE5-37F7-4F4A-A1F0-0167FD18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6625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C347F-9874-41B2-ABE4-A4F6E7BC6A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CAAF0B-77C8-4EC0-8118-CFE325F7CC4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45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EFFB-6D52-4312-AEC6-085942DB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3F831-3500-4B07-A85F-CCF4E4E43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74D4A-1E7E-469F-AB99-4196BF98778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E6411E-B6C9-44A7-B0D8-104F8EB5740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0547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1902-F0A4-40F6-ADAF-E4C69C64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2FF94-F403-4C62-9792-9F05A3A47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A77EB-2377-4D1F-ABBD-553ADEDBD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FA396-E42B-4BC2-AE2A-E4CFD81803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5D1243-5297-4763-8F42-AE142239657D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7794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5899-E1AB-47C5-9367-B110305B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63FC4-69D7-4B32-9EDD-CCE3C02C6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3CB5B-27B7-4D8C-8434-3BDFD7BBE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7A4D4-AF14-4BA4-A5F5-3E62F4220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7A346C-9302-45A4-ACA9-C38A74A80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3BE8B-4D29-481A-943E-AA40FD2A536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72D289-3A81-4D5B-BE04-BB153019330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5045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AA96-6194-43E8-A682-E6741466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CA05B5-0307-4AD9-BC35-38BD2949072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4BAC76-C092-415A-9B4D-29A18E08435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3412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1361C-DF39-4BB8-BFFC-7F3537548E9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F4C3F1-51D3-41CF-B1C3-379276675701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833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EC76-B0DB-401E-8CDA-C6222269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7C082-A22F-4E26-86A9-F9218E227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DBEFA-8508-41EF-A632-AA2F4C573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8AB80-44EB-4075-B38A-1EBD64BE22B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5A5CC30-E488-4CD4-A361-F5788C8DD0D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8833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8251-1A3A-4AAC-AD08-441E4821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06D5E-CFCD-47B3-8766-749244563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D48D7-732C-4B02-ADFC-F4B3D6ECB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EFCDA-F2F0-488D-85D8-1814A19748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76083B-99A6-44C6-A266-E884A002691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493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3F6483BC-EA7D-4A41-8236-D40DD5798F18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4000" cy="6846888"/>
            <a:chOff x="1" y="0"/>
            <a:chExt cx="5760" cy="4313"/>
          </a:xfrm>
        </p:grpSpPr>
        <p:sp>
          <p:nvSpPr>
            <p:cNvPr id="1026" name="AutoShape 2">
              <a:extLst>
                <a:ext uri="{FF2B5EF4-FFF2-40B4-BE49-F238E27FC236}">
                  <a16:creationId xmlns:a16="http://schemas.microsoft.com/office/drawing/2014/main" id="{51421B06-A802-477C-933F-6D8CA61F4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" y="2626"/>
              <a:ext cx="716" cy="1687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8 h 1690"/>
                <a:gd name="T12" fmla="*/ 502 w 717"/>
                <a:gd name="T13" fmla="*/ 748 h 1690"/>
                <a:gd name="T14" fmla="*/ 424 w 717"/>
                <a:gd name="T15" fmla="*/ 934 h 1690"/>
                <a:gd name="T16" fmla="*/ 334 w 717"/>
                <a:gd name="T17" fmla="*/ 1120 h 1690"/>
                <a:gd name="T18" fmla="*/ 233 w 717"/>
                <a:gd name="T19" fmla="*/ 1310 h 1690"/>
                <a:gd name="T20" fmla="*/ 125 w 717"/>
                <a:gd name="T21" fmla="*/ 1496 h 1690"/>
                <a:gd name="T22" fmla="*/ 0 w 717"/>
                <a:gd name="T23" fmla="*/ 1688 h 1690"/>
                <a:gd name="T24" fmla="*/ 11 w 717"/>
                <a:gd name="T25" fmla="*/ 1688 h 1690"/>
                <a:gd name="T26" fmla="*/ 137 w 717"/>
                <a:gd name="T27" fmla="*/ 1496 h 1690"/>
                <a:gd name="T28" fmla="*/ 245 w 717"/>
                <a:gd name="T29" fmla="*/ 1310 h 1690"/>
                <a:gd name="T30" fmla="*/ 346 w 717"/>
                <a:gd name="T31" fmla="*/ 1120 h 1690"/>
                <a:gd name="T32" fmla="*/ 436 w 717"/>
                <a:gd name="T33" fmla="*/ 934 h 1690"/>
                <a:gd name="T34" fmla="*/ 514 w 717"/>
                <a:gd name="T35" fmla="*/ 748 h 1690"/>
                <a:gd name="T36" fmla="*/ 585 w 717"/>
                <a:gd name="T37" fmla="*/ 568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  <a:gd name="T48" fmla="*/ 0 w 717"/>
                <a:gd name="T49" fmla="*/ 0 h 1690"/>
                <a:gd name="T50" fmla="*/ 717 w 717"/>
                <a:gd name="T5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" name="AutoShape 3">
              <a:extLst>
                <a:ext uri="{FF2B5EF4-FFF2-40B4-BE49-F238E27FC236}">
                  <a16:creationId xmlns:a16="http://schemas.microsoft.com/office/drawing/2014/main" id="{18B953E1-C576-41E0-BD43-3E79F0A66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" y="3794"/>
              <a:ext cx="375" cy="519"/>
            </a:xfrm>
            <a:custGeom>
              <a:avLst/>
              <a:gdLst>
                <a:gd name="T0" fmla="*/ 376 w 377"/>
                <a:gd name="T1" fmla="*/ 0 h 522"/>
                <a:gd name="T2" fmla="*/ 292 w 377"/>
                <a:gd name="T3" fmla="*/ 131 h 522"/>
                <a:gd name="T4" fmla="*/ 203 w 377"/>
                <a:gd name="T5" fmla="*/ 263 h 522"/>
                <a:gd name="T6" fmla="*/ 102 w 377"/>
                <a:gd name="T7" fmla="*/ 394 h 522"/>
                <a:gd name="T8" fmla="*/ 0 w 377"/>
                <a:gd name="T9" fmla="*/ 520 h 522"/>
                <a:gd name="T10" fmla="*/ 12 w 377"/>
                <a:gd name="T11" fmla="*/ 520 h 522"/>
                <a:gd name="T12" fmla="*/ 114 w 377"/>
                <a:gd name="T13" fmla="*/ 400 h 522"/>
                <a:gd name="T14" fmla="*/ 203 w 377"/>
                <a:gd name="T15" fmla="*/ 281 h 522"/>
                <a:gd name="T16" fmla="*/ 376 w 377"/>
                <a:gd name="T17" fmla="*/ 24 h 522"/>
                <a:gd name="T18" fmla="*/ 376 w 377"/>
                <a:gd name="T19" fmla="*/ 0 h 522"/>
                <a:gd name="T20" fmla="*/ 376 w 377"/>
                <a:gd name="T21" fmla="*/ 0 h 522"/>
                <a:gd name="T22" fmla="*/ 0 w 377"/>
                <a:gd name="T23" fmla="*/ 0 h 522"/>
                <a:gd name="T24" fmla="*/ 377 w 377"/>
                <a:gd name="T25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AutoShape 4">
              <a:extLst>
                <a:ext uri="{FF2B5EF4-FFF2-40B4-BE49-F238E27FC236}">
                  <a16:creationId xmlns:a16="http://schemas.microsoft.com/office/drawing/2014/main" id="{357DA31B-2BC5-4E07-8B36-FF219B644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4214"/>
              <a:ext cx="81" cy="99"/>
            </a:xfrm>
            <a:custGeom>
              <a:avLst/>
              <a:gdLst>
                <a:gd name="T0" fmla="*/ 0 w 84"/>
                <a:gd name="T1" fmla="*/ 100 h 102"/>
                <a:gd name="T2" fmla="*/ 18 w 84"/>
                <a:gd name="T3" fmla="*/ 100 h 102"/>
                <a:gd name="T4" fmla="*/ 47 w 84"/>
                <a:gd name="T5" fmla="*/ 59 h 102"/>
                <a:gd name="T6" fmla="*/ 82 w 84"/>
                <a:gd name="T7" fmla="*/ 24 h 102"/>
                <a:gd name="T8" fmla="*/ 82 w 84"/>
                <a:gd name="T9" fmla="*/ 0 h 102"/>
                <a:gd name="T10" fmla="*/ 41 w 84"/>
                <a:gd name="T11" fmla="*/ 53 h 102"/>
                <a:gd name="T12" fmla="*/ 0 w 84"/>
                <a:gd name="T13" fmla="*/ 100 h 102"/>
                <a:gd name="T14" fmla="*/ 0 w 84"/>
                <a:gd name="T15" fmla="*/ 100 h 102"/>
                <a:gd name="T16" fmla="*/ 0 w 84"/>
                <a:gd name="T17" fmla="*/ 0 h 102"/>
                <a:gd name="T18" fmla="*/ 84 w 84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9" name="Group 5">
              <a:extLst>
                <a:ext uri="{FF2B5EF4-FFF2-40B4-BE49-F238E27FC236}">
                  <a16:creationId xmlns:a16="http://schemas.microsoft.com/office/drawing/2014/main" id="{1E677E15-3540-4D17-8604-B204AC6F1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5" cy="4313"/>
              <a:chOff x="288" y="0"/>
              <a:chExt cx="5095" cy="4313"/>
            </a:xfrm>
          </p:grpSpPr>
          <p:sp>
            <p:nvSpPr>
              <p:cNvPr id="1030" name="AutoShape 6">
                <a:extLst>
                  <a:ext uri="{FF2B5EF4-FFF2-40B4-BE49-F238E27FC236}">
                    <a16:creationId xmlns:a16="http://schemas.microsoft.com/office/drawing/2014/main" id="{8DC339A1-2DB0-4402-88A7-88BD09007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9" y="0"/>
                <a:ext cx="69" cy="4313"/>
              </a:xfrm>
              <a:custGeom>
                <a:avLst/>
                <a:gdLst>
                  <a:gd name="T0" fmla="*/ 0 w 72"/>
                  <a:gd name="T1" fmla="*/ 0 h 4316"/>
                  <a:gd name="T2" fmla="*/ 58 w 72"/>
                  <a:gd name="T3" fmla="*/ 4314 h 4316"/>
                  <a:gd name="T4" fmla="*/ 70 w 72"/>
                  <a:gd name="T5" fmla="*/ 4314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w 72"/>
                  <a:gd name="T13" fmla="*/ 0 h 4316"/>
                  <a:gd name="T14" fmla="*/ 72 w 72"/>
                  <a:gd name="T1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AutoShape 7">
                <a:extLst>
                  <a:ext uri="{FF2B5EF4-FFF2-40B4-BE49-F238E27FC236}">
                    <a16:creationId xmlns:a16="http://schemas.microsoft.com/office/drawing/2014/main" id="{C32E2680-C374-44DC-B52D-DC3C5EB22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0"/>
                <a:ext cx="171" cy="4313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1 w 174"/>
                  <a:gd name="T7" fmla="*/ 444 h 4316"/>
                  <a:gd name="T8" fmla="*/ 95 w 174"/>
                  <a:gd name="T9" fmla="*/ 689 h 4316"/>
                  <a:gd name="T10" fmla="*/ 119 w 174"/>
                  <a:gd name="T11" fmla="*/ 947 h 4316"/>
                  <a:gd name="T12" fmla="*/ 130 w 174"/>
                  <a:gd name="T13" fmla="*/ 1210 h 4316"/>
                  <a:gd name="T14" fmla="*/ 148 w 174"/>
                  <a:gd name="T15" fmla="*/ 1486 h 4316"/>
                  <a:gd name="T16" fmla="*/ 154 w 174"/>
                  <a:gd name="T17" fmla="*/ 1767 h 4316"/>
                  <a:gd name="T18" fmla="*/ 160 w 174"/>
                  <a:gd name="T19" fmla="*/ 2061 h 4316"/>
                  <a:gd name="T20" fmla="*/ 154 w 174"/>
                  <a:gd name="T21" fmla="*/ 2643 h 4316"/>
                  <a:gd name="T22" fmla="*/ 125 w 174"/>
                  <a:gd name="T23" fmla="*/ 3224 h 4316"/>
                  <a:gd name="T24" fmla="*/ 107 w 174"/>
                  <a:gd name="T25" fmla="*/ 3505 h 4316"/>
                  <a:gd name="T26" fmla="*/ 77 w 174"/>
                  <a:gd name="T27" fmla="*/ 3786 h 4316"/>
                  <a:gd name="T28" fmla="*/ 42 w 174"/>
                  <a:gd name="T29" fmla="*/ 4056 h 4316"/>
                  <a:gd name="T30" fmla="*/ 0 w 174"/>
                  <a:gd name="T31" fmla="*/ 4314 h 4316"/>
                  <a:gd name="T32" fmla="*/ 12 w 174"/>
                  <a:gd name="T33" fmla="*/ 4314 h 4316"/>
                  <a:gd name="T34" fmla="*/ 53 w 174"/>
                  <a:gd name="T35" fmla="*/ 4056 h 4316"/>
                  <a:gd name="T36" fmla="*/ 89 w 174"/>
                  <a:gd name="T37" fmla="*/ 3780 h 4316"/>
                  <a:gd name="T38" fmla="*/ 119 w 174"/>
                  <a:gd name="T39" fmla="*/ 3505 h 4316"/>
                  <a:gd name="T40" fmla="*/ 136 w 174"/>
                  <a:gd name="T41" fmla="*/ 3218 h 4316"/>
                  <a:gd name="T42" fmla="*/ 166 w 174"/>
                  <a:gd name="T43" fmla="*/ 2637 h 4316"/>
                  <a:gd name="T44" fmla="*/ 172 w 174"/>
                  <a:gd name="T45" fmla="*/ 2055 h 4316"/>
                  <a:gd name="T46" fmla="*/ 166 w 174"/>
                  <a:gd name="T47" fmla="*/ 1767 h 4316"/>
                  <a:gd name="T48" fmla="*/ 160 w 174"/>
                  <a:gd name="T49" fmla="*/ 1486 h 4316"/>
                  <a:gd name="T50" fmla="*/ 142 w 174"/>
                  <a:gd name="T51" fmla="*/ 1210 h 4316"/>
                  <a:gd name="T52" fmla="*/ 130 w 174"/>
                  <a:gd name="T53" fmla="*/ 941 h 4316"/>
                  <a:gd name="T54" fmla="*/ 107 w 174"/>
                  <a:gd name="T55" fmla="*/ 689 h 4316"/>
                  <a:gd name="T56" fmla="*/ 83 w 174"/>
                  <a:gd name="T57" fmla="*/ 444 h 4316"/>
                  <a:gd name="T58" fmla="*/ 53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w 174"/>
                  <a:gd name="T65" fmla="*/ 0 h 4316"/>
                  <a:gd name="T66" fmla="*/ 174 w 174"/>
                  <a:gd name="T6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T64" t="T65" r="T66" b="T67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AutoShape 8">
                <a:extLst>
                  <a:ext uri="{FF2B5EF4-FFF2-40B4-BE49-F238E27FC236}">
                    <a16:creationId xmlns:a16="http://schemas.microsoft.com/office/drawing/2014/main" id="{F3E2B74B-0680-4BD7-8D83-5FDA38154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0"/>
                <a:ext cx="334" cy="4313"/>
              </a:xfrm>
              <a:custGeom>
                <a:avLst/>
                <a:gdLst>
                  <a:gd name="T0" fmla="*/ 329 w 335"/>
                  <a:gd name="T1" fmla="*/ 2013 h 4316"/>
                  <a:gd name="T2" fmla="*/ 317 w 335"/>
                  <a:gd name="T3" fmla="*/ 1725 h 4316"/>
                  <a:gd name="T4" fmla="*/ 293 w 335"/>
                  <a:gd name="T5" fmla="*/ 1444 h 4316"/>
                  <a:gd name="T6" fmla="*/ 263 w 335"/>
                  <a:gd name="T7" fmla="*/ 1174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4 h 4316"/>
                  <a:gd name="T30" fmla="*/ 281 w 335"/>
                  <a:gd name="T31" fmla="*/ 1444 h 4316"/>
                  <a:gd name="T32" fmla="*/ 305 w 335"/>
                  <a:gd name="T33" fmla="*/ 1725 h 4316"/>
                  <a:gd name="T34" fmla="*/ 317 w 335"/>
                  <a:gd name="T35" fmla="*/ 2013 h 4316"/>
                  <a:gd name="T36" fmla="*/ 323 w 335"/>
                  <a:gd name="T37" fmla="*/ 2313 h 4316"/>
                  <a:gd name="T38" fmla="*/ 317 w 335"/>
                  <a:gd name="T39" fmla="*/ 2607 h 4316"/>
                  <a:gd name="T40" fmla="*/ 305 w 335"/>
                  <a:gd name="T41" fmla="*/ 2906 h 4316"/>
                  <a:gd name="T42" fmla="*/ 281 w 335"/>
                  <a:gd name="T43" fmla="*/ 3200 h 4316"/>
                  <a:gd name="T44" fmla="*/ 257 w 335"/>
                  <a:gd name="T45" fmla="*/ 3487 h 4316"/>
                  <a:gd name="T46" fmla="*/ 216 w 335"/>
                  <a:gd name="T47" fmla="*/ 3775 h 4316"/>
                  <a:gd name="T48" fmla="*/ 174 w 335"/>
                  <a:gd name="T49" fmla="*/ 4050 h 4316"/>
                  <a:gd name="T50" fmla="*/ 120 w 335"/>
                  <a:gd name="T51" fmla="*/ 4314 h 4316"/>
                  <a:gd name="T52" fmla="*/ 132 w 335"/>
                  <a:gd name="T53" fmla="*/ 4314 h 4316"/>
                  <a:gd name="T54" fmla="*/ 186 w 335"/>
                  <a:gd name="T55" fmla="*/ 4050 h 4316"/>
                  <a:gd name="T56" fmla="*/ 228 w 335"/>
                  <a:gd name="T57" fmla="*/ 3775 h 4316"/>
                  <a:gd name="T58" fmla="*/ 269 w 335"/>
                  <a:gd name="T59" fmla="*/ 3487 h 4316"/>
                  <a:gd name="T60" fmla="*/ 293 w 335"/>
                  <a:gd name="T61" fmla="*/ 3200 h 4316"/>
                  <a:gd name="T62" fmla="*/ 317 w 335"/>
                  <a:gd name="T63" fmla="*/ 2906 h 4316"/>
                  <a:gd name="T64" fmla="*/ 329 w 335"/>
                  <a:gd name="T65" fmla="*/ 2607 h 4316"/>
                  <a:gd name="T66" fmla="*/ 335 w 335"/>
                  <a:gd name="T67" fmla="*/ 2313 h 4316"/>
                  <a:gd name="T68" fmla="*/ 329 w 335"/>
                  <a:gd name="T69" fmla="*/ 2013 h 4316"/>
                  <a:gd name="T70" fmla="*/ 329 w 335"/>
                  <a:gd name="T71" fmla="*/ 2013 h 4316"/>
                  <a:gd name="T72" fmla="*/ 0 w 335"/>
                  <a:gd name="T73" fmla="*/ 0 h 4316"/>
                  <a:gd name="T74" fmla="*/ 335 w 3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AutoShape 9">
                <a:extLst>
                  <a:ext uri="{FF2B5EF4-FFF2-40B4-BE49-F238E27FC236}">
                    <a16:creationId xmlns:a16="http://schemas.microsoft.com/office/drawing/2014/main" id="{1DCEDB17-6C9C-47DB-BA79-22DBF5F9C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0"/>
                <a:ext cx="424" cy="4313"/>
              </a:xfrm>
              <a:custGeom>
                <a:avLst/>
                <a:gdLst>
                  <a:gd name="T0" fmla="*/ 413 w 425"/>
                  <a:gd name="T1" fmla="*/ 1923 h 4316"/>
                  <a:gd name="T2" fmla="*/ 395 w 425"/>
                  <a:gd name="T3" fmla="*/ 1689 h 4316"/>
                  <a:gd name="T4" fmla="*/ 365 w 425"/>
                  <a:gd name="T5" fmla="*/ 1456 h 4316"/>
                  <a:gd name="T6" fmla="*/ 329 w 425"/>
                  <a:gd name="T7" fmla="*/ 1228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4 h 4316"/>
                  <a:gd name="T30" fmla="*/ 353 w 425"/>
                  <a:gd name="T31" fmla="*/ 1462 h 4316"/>
                  <a:gd name="T32" fmla="*/ 383 w 425"/>
                  <a:gd name="T33" fmla="*/ 1689 h 4316"/>
                  <a:gd name="T34" fmla="*/ 401 w 425"/>
                  <a:gd name="T35" fmla="*/ 1923 h 4316"/>
                  <a:gd name="T36" fmla="*/ 413 w 425"/>
                  <a:gd name="T37" fmla="*/ 2187 h 4316"/>
                  <a:gd name="T38" fmla="*/ 407 w 425"/>
                  <a:gd name="T39" fmla="*/ 2457 h 4316"/>
                  <a:gd name="T40" fmla="*/ 395 w 425"/>
                  <a:gd name="T41" fmla="*/ 2732 h 4316"/>
                  <a:gd name="T42" fmla="*/ 365 w 425"/>
                  <a:gd name="T43" fmla="*/ 3020 h 4316"/>
                  <a:gd name="T44" fmla="*/ 329 w 425"/>
                  <a:gd name="T45" fmla="*/ 3319 h 4316"/>
                  <a:gd name="T46" fmla="*/ 275 w 425"/>
                  <a:gd name="T47" fmla="*/ 3637 h 4316"/>
                  <a:gd name="T48" fmla="*/ 204 w 425"/>
                  <a:gd name="T49" fmla="*/ 3966 h 4316"/>
                  <a:gd name="T50" fmla="*/ 126 w 425"/>
                  <a:gd name="T51" fmla="*/ 4314 h 4316"/>
                  <a:gd name="T52" fmla="*/ 138 w 425"/>
                  <a:gd name="T53" fmla="*/ 4314 h 4316"/>
                  <a:gd name="T54" fmla="*/ 216 w 425"/>
                  <a:gd name="T55" fmla="*/ 3966 h 4316"/>
                  <a:gd name="T56" fmla="*/ 287 w 425"/>
                  <a:gd name="T57" fmla="*/ 3637 h 4316"/>
                  <a:gd name="T58" fmla="*/ 341 w 425"/>
                  <a:gd name="T59" fmla="*/ 3319 h 4316"/>
                  <a:gd name="T60" fmla="*/ 377 w 425"/>
                  <a:gd name="T61" fmla="*/ 3020 h 4316"/>
                  <a:gd name="T62" fmla="*/ 407 w 425"/>
                  <a:gd name="T63" fmla="*/ 2732 h 4316"/>
                  <a:gd name="T64" fmla="*/ 419 w 425"/>
                  <a:gd name="T65" fmla="*/ 2457 h 4316"/>
                  <a:gd name="T66" fmla="*/ 425 w 425"/>
                  <a:gd name="T67" fmla="*/ 2187 h 4316"/>
                  <a:gd name="T68" fmla="*/ 413 w 425"/>
                  <a:gd name="T69" fmla="*/ 1923 h 4316"/>
                  <a:gd name="T70" fmla="*/ 413 w 425"/>
                  <a:gd name="T71" fmla="*/ 1923 h 4316"/>
                  <a:gd name="T72" fmla="*/ 0 w 425"/>
                  <a:gd name="T73" fmla="*/ 0 h 4316"/>
                  <a:gd name="T74" fmla="*/ 425 w 42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AutoShape 10">
                <a:extLst>
                  <a:ext uri="{FF2B5EF4-FFF2-40B4-BE49-F238E27FC236}">
                    <a16:creationId xmlns:a16="http://schemas.microsoft.com/office/drawing/2014/main" id="{542D33F2-03BD-43D3-93A8-E01A5E0A5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0"/>
                <a:ext cx="555" cy="4313"/>
              </a:xfrm>
              <a:custGeom>
                <a:avLst/>
                <a:gdLst>
                  <a:gd name="T0" fmla="*/ 556 w 556"/>
                  <a:gd name="T1" fmla="*/ 2019 h 4316"/>
                  <a:gd name="T2" fmla="*/ 538 w 556"/>
                  <a:gd name="T3" fmla="*/ 1731 h 4316"/>
                  <a:gd name="T4" fmla="*/ 503 w 556"/>
                  <a:gd name="T5" fmla="*/ 1444 h 4316"/>
                  <a:gd name="T6" fmla="*/ 455 w 556"/>
                  <a:gd name="T7" fmla="*/ 1174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4 h 4316"/>
                  <a:gd name="T30" fmla="*/ 491 w 556"/>
                  <a:gd name="T31" fmla="*/ 1444 h 4316"/>
                  <a:gd name="T32" fmla="*/ 526 w 556"/>
                  <a:gd name="T33" fmla="*/ 1731 h 4316"/>
                  <a:gd name="T34" fmla="*/ 544 w 556"/>
                  <a:gd name="T35" fmla="*/ 2019 h 4316"/>
                  <a:gd name="T36" fmla="*/ 544 w 556"/>
                  <a:gd name="T37" fmla="*/ 2325 h 4316"/>
                  <a:gd name="T38" fmla="*/ 532 w 556"/>
                  <a:gd name="T39" fmla="*/ 2631 h 4316"/>
                  <a:gd name="T40" fmla="*/ 503 w 556"/>
                  <a:gd name="T41" fmla="*/ 2930 h 4316"/>
                  <a:gd name="T42" fmla="*/ 455 w 556"/>
                  <a:gd name="T43" fmla="*/ 3224 h 4316"/>
                  <a:gd name="T44" fmla="*/ 389 w 556"/>
                  <a:gd name="T45" fmla="*/ 3511 h 4316"/>
                  <a:gd name="T46" fmla="*/ 311 w 556"/>
                  <a:gd name="T47" fmla="*/ 3786 h 4316"/>
                  <a:gd name="T48" fmla="*/ 216 w 556"/>
                  <a:gd name="T49" fmla="*/ 4056 h 4316"/>
                  <a:gd name="T50" fmla="*/ 102 w 556"/>
                  <a:gd name="T51" fmla="*/ 4314 h 4316"/>
                  <a:gd name="T52" fmla="*/ 114 w 556"/>
                  <a:gd name="T53" fmla="*/ 4314 h 4316"/>
                  <a:gd name="T54" fmla="*/ 228 w 556"/>
                  <a:gd name="T55" fmla="*/ 4056 h 4316"/>
                  <a:gd name="T56" fmla="*/ 323 w 556"/>
                  <a:gd name="T57" fmla="*/ 3786 h 4316"/>
                  <a:gd name="T58" fmla="*/ 401 w 556"/>
                  <a:gd name="T59" fmla="*/ 3511 h 4316"/>
                  <a:gd name="T60" fmla="*/ 467 w 556"/>
                  <a:gd name="T61" fmla="*/ 3224 h 4316"/>
                  <a:gd name="T62" fmla="*/ 515 w 556"/>
                  <a:gd name="T63" fmla="*/ 2930 h 4316"/>
                  <a:gd name="T64" fmla="*/ 544 w 556"/>
                  <a:gd name="T65" fmla="*/ 2631 h 4316"/>
                  <a:gd name="T66" fmla="*/ 556 w 556"/>
                  <a:gd name="T67" fmla="*/ 2325 h 4316"/>
                  <a:gd name="T68" fmla="*/ 556 w 556"/>
                  <a:gd name="T69" fmla="*/ 2019 h 4316"/>
                  <a:gd name="T70" fmla="*/ 556 w 556"/>
                  <a:gd name="T71" fmla="*/ 2019 h 4316"/>
                  <a:gd name="T72" fmla="*/ 0 w 556"/>
                  <a:gd name="T73" fmla="*/ 0 h 4316"/>
                  <a:gd name="T74" fmla="*/ 556 w 556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AutoShape 11">
                <a:extLst>
                  <a:ext uri="{FF2B5EF4-FFF2-40B4-BE49-F238E27FC236}">
                    <a16:creationId xmlns:a16="http://schemas.microsoft.com/office/drawing/2014/main" id="{49720D7E-16E0-4031-A1B3-B64E99E00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6" y="0"/>
                <a:ext cx="687" cy="4313"/>
              </a:xfrm>
              <a:custGeom>
                <a:avLst/>
                <a:gdLst>
                  <a:gd name="T0" fmla="*/ 688 w 688"/>
                  <a:gd name="T1" fmla="*/ 2085 h 4316"/>
                  <a:gd name="T2" fmla="*/ 670 w 688"/>
                  <a:gd name="T3" fmla="*/ 1809 h 4316"/>
                  <a:gd name="T4" fmla="*/ 634 w 688"/>
                  <a:gd name="T5" fmla="*/ 1540 h 4316"/>
                  <a:gd name="T6" fmla="*/ 574 w 688"/>
                  <a:gd name="T7" fmla="*/ 1270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0 h 4316"/>
                  <a:gd name="T30" fmla="*/ 622 w 688"/>
                  <a:gd name="T31" fmla="*/ 1540 h 4316"/>
                  <a:gd name="T32" fmla="*/ 658 w 688"/>
                  <a:gd name="T33" fmla="*/ 1809 h 4316"/>
                  <a:gd name="T34" fmla="*/ 676 w 688"/>
                  <a:gd name="T35" fmla="*/ 2085 h 4316"/>
                  <a:gd name="T36" fmla="*/ 676 w 688"/>
                  <a:gd name="T37" fmla="*/ 2367 h 4316"/>
                  <a:gd name="T38" fmla="*/ 658 w 688"/>
                  <a:gd name="T39" fmla="*/ 2649 h 4316"/>
                  <a:gd name="T40" fmla="*/ 616 w 688"/>
                  <a:gd name="T41" fmla="*/ 2930 h 4316"/>
                  <a:gd name="T42" fmla="*/ 556 w 688"/>
                  <a:gd name="T43" fmla="*/ 3212 h 4316"/>
                  <a:gd name="T44" fmla="*/ 473 w 688"/>
                  <a:gd name="T45" fmla="*/ 3493 h 4316"/>
                  <a:gd name="T46" fmla="*/ 371 w 688"/>
                  <a:gd name="T47" fmla="*/ 3775 h 4316"/>
                  <a:gd name="T48" fmla="*/ 251 w 688"/>
                  <a:gd name="T49" fmla="*/ 4044 h 4316"/>
                  <a:gd name="T50" fmla="*/ 114 w 688"/>
                  <a:gd name="T51" fmla="*/ 4314 h 4316"/>
                  <a:gd name="T52" fmla="*/ 126 w 688"/>
                  <a:gd name="T53" fmla="*/ 4314 h 4316"/>
                  <a:gd name="T54" fmla="*/ 263 w 688"/>
                  <a:gd name="T55" fmla="*/ 4044 h 4316"/>
                  <a:gd name="T56" fmla="*/ 383 w 688"/>
                  <a:gd name="T57" fmla="*/ 3775 h 4316"/>
                  <a:gd name="T58" fmla="*/ 485 w 688"/>
                  <a:gd name="T59" fmla="*/ 3493 h 4316"/>
                  <a:gd name="T60" fmla="*/ 568 w 688"/>
                  <a:gd name="T61" fmla="*/ 3218 h 4316"/>
                  <a:gd name="T62" fmla="*/ 628 w 688"/>
                  <a:gd name="T63" fmla="*/ 2936 h 4316"/>
                  <a:gd name="T64" fmla="*/ 670 w 688"/>
                  <a:gd name="T65" fmla="*/ 2655 h 4316"/>
                  <a:gd name="T66" fmla="*/ 688 w 688"/>
                  <a:gd name="T67" fmla="*/ 2367 h 4316"/>
                  <a:gd name="T68" fmla="*/ 688 w 688"/>
                  <a:gd name="T69" fmla="*/ 2085 h 4316"/>
                  <a:gd name="T70" fmla="*/ 688 w 688"/>
                  <a:gd name="T71" fmla="*/ 2085 h 4316"/>
                  <a:gd name="T72" fmla="*/ 0 w 688"/>
                  <a:gd name="T73" fmla="*/ 0 h 4316"/>
                  <a:gd name="T74" fmla="*/ 688 w 688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AutoShape 12">
                <a:extLst>
                  <a:ext uri="{FF2B5EF4-FFF2-40B4-BE49-F238E27FC236}">
                    <a16:creationId xmlns:a16="http://schemas.microsoft.com/office/drawing/2014/main" id="{87B519E1-3DE9-4BD2-9B19-1BEF42597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0"/>
                <a:ext cx="861" cy="4313"/>
              </a:xfrm>
              <a:custGeom>
                <a:avLst/>
                <a:gdLst>
                  <a:gd name="T0" fmla="*/ 856 w 861"/>
                  <a:gd name="T1" fmla="*/ 2127 h 4316"/>
                  <a:gd name="T2" fmla="*/ 832 w 861"/>
                  <a:gd name="T3" fmla="*/ 1833 h 4316"/>
                  <a:gd name="T4" fmla="*/ 809 w 861"/>
                  <a:gd name="T5" fmla="*/ 1683 h 4316"/>
                  <a:gd name="T6" fmla="*/ 785 w 861"/>
                  <a:gd name="T7" fmla="*/ 1540 h 4316"/>
                  <a:gd name="T8" fmla="*/ 749 w 861"/>
                  <a:gd name="T9" fmla="*/ 1396 h 4316"/>
                  <a:gd name="T10" fmla="*/ 713 w 861"/>
                  <a:gd name="T11" fmla="*/ 1252 h 4316"/>
                  <a:gd name="T12" fmla="*/ 665 w 861"/>
                  <a:gd name="T13" fmla="*/ 1114 h 4316"/>
                  <a:gd name="T14" fmla="*/ 611 w 861"/>
                  <a:gd name="T15" fmla="*/ 977 h 4316"/>
                  <a:gd name="T16" fmla="*/ 492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80 w 861"/>
                  <a:gd name="T31" fmla="*/ 719 h 4316"/>
                  <a:gd name="T32" fmla="*/ 599 w 861"/>
                  <a:gd name="T33" fmla="*/ 983 h 4316"/>
                  <a:gd name="T34" fmla="*/ 653 w 861"/>
                  <a:gd name="T35" fmla="*/ 1120 h 4316"/>
                  <a:gd name="T36" fmla="*/ 701 w 861"/>
                  <a:gd name="T37" fmla="*/ 1258 h 4316"/>
                  <a:gd name="T38" fmla="*/ 737 w 861"/>
                  <a:gd name="T39" fmla="*/ 1402 h 4316"/>
                  <a:gd name="T40" fmla="*/ 773 w 861"/>
                  <a:gd name="T41" fmla="*/ 1546 h 4316"/>
                  <a:gd name="T42" fmla="*/ 803 w 861"/>
                  <a:gd name="T43" fmla="*/ 1689 h 4316"/>
                  <a:gd name="T44" fmla="*/ 820 w 861"/>
                  <a:gd name="T45" fmla="*/ 1833 h 4316"/>
                  <a:gd name="T46" fmla="*/ 838 w 861"/>
                  <a:gd name="T47" fmla="*/ 1983 h 4316"/>
                  <a:gd name="T48" fmla="*/ 844 w 861"/>
                  <a:gd name="T49" fmla="*/ 2127 h 4316"/>
                  <a:gd name="T50" fmla="*/ 850 w 861"/>
                  <a:gd name="T51" fmla="*/ 2277 h 4316"/>
                  <a:gd name="T52" fmla="*/ 844 w 861"/>
                  <a:gd name="T53" fmla="*/ 2427 h 4316"/>
                  <a:gd name="T54" fmla="*/ 832 w 861"/>
                  <a:gd name="T55" fmla="*/ 2571 h 4316"/>
                  <a:gd name="T56" fmla="*/ 820 w 861"/>
                  <a:gd name="T57" fmla="*/ 2720 h 4316"/>
                  <a:gd name="T58" fmla="*/ 797 w 861"/>
                  <a:gd name="T59" fmla="*/ 2864 h 4316"/>
                  <a:gd name="T60" fmla="*/ 767 w 861"/>
                  <a:gd name="T61" fmla="*/ 3014 h 4316"/>
                  <a:gd name="T62" fmla="*/ 725 w 861"/>
                  <a:gd name="T63" fmla="*/ 3158 h 4316"/>
                  <a:gd name="T64" fmla="*/ 683 w 861"/>
                  <a:gd name="T65" fmla="*/ 3301 h 4316"/>
                  <a:gd name="T66" fmla="*/ 587 w 861"/>
                  <a:gd name="T67" fmla="*/ 3565 h 4316"/>
                  <a:gd name="T68" fmla="*/ 474 w 861"/>
                  <a:gd name="T69" fmla="*/ 3822 h 4316"/>
                  <a:gd name="T70" fmla="*/ 335 w 861"/>
                  <a:gd name="T71" fmla="*/ 4074 h 4316"/>
                  <a:gd name="T72" fmla="*/ 180 w 861"/>
                  <a:gd name="T73" fmla="*/ 4314 h 4316"/>
                  <a:gd name="T74" fmla="*/ 192 w 861"/>
                  <a:gd name="T75" fmla="*/ 4314 h 4316"/>
                  <a:gd name="T76" fmla="*/ 347 w 861"/>
                  <a:gd name="T77" fmla="*/ 4074 h 4316"/>
                  <a:gd name="T78" fmla="*/ 486 w 861"/>
                  <a:gd name="T79" fmla="*/ 3822 h 4316"/>
                  <a:gd name="T80" fmla="*/ 599 w 861"/>
                  <a:gd name="T81" fmla="*/ 3571 h 4316"/>
                  <a:gd name="T82" fmla="*/ 695 w 861"/>
                  <a:gd name="T83" fmla="*/ 3307 h 4316"/>
                  <a:gd name="T84" fmla="*/ 737 w 861"/>
                  <a:gd name="T85" fmla="*/ 3164 h 4316"/>
                  <a:gd name="T86" fmla="*/ 779 w 861"/>
                  <a:gd name="T87" fmla="*/ 3020 h 4316"/>
                  <a:gd name="T88" fmla="*/ 809 w 861"/>
                  <a:gd name="T89" fmla="*/ 2870 h 4316"/>
                  <a:gd name="T90" fmla="*/ 832 w 861"/>
                  <a:gd name="T91" fmla="*/ 2726 h 4316"/>
                  <a:gd name="T92" fmla="*/ 844 w 861"/>
                  <a:gd name="T93" fmla="*/ 2577 h 4316"/>
                  <a:gd name="T94" fmla="*/ 856 w 861"/>
                  <a:gd name="T95" fmla="*/ 2427 h 4316"/>
                  <a:gd name="T96" fmla="*/ 862 w 861"/>
                  <a:gd name="T97" fmla="*/ 2277 h 4316"/>
                  <a:gd name="T98" fmla="*/ 856 w 861"/>
                  <a:gd name="T99" fmla="*/ 2127 h 4316"/>
                  <a:gd name="T100" fmla="*/ 856 w 861"/>
                  <a:gd name="T101" fmla="*/ 2127 h 4316"/>
                  <a:gd name="T102" fmla="*/ 0 w 861"/>
                  <a:gd name="T103" fmla="*/ 0 h 4316"/>
                  <a:gd name="T104" fmla="*/ 861 w 861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T102" t="T103" r="T104" b="T105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AutoShape 13">
                <a:extLst>
                  <a:ext uri="{FF2B5EF4-FFF2-40B4-BE49-F238E27FC236}">
                    <a16:creationId xmlns:a16="http://schemas.microsoft.com/office/drawing/2014/main" id="{5752E4FB-CBA0-449A-B744-C3CC53D6B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9" y="0"/>
                <a:ext cx="147" cy="4313"/>
              </a:xfrm>
              <a:custGeom>
                <a:avLst/>
                <a:gdLst>
                  <a:gd name="T0" fmla="*/ 18 w 149"/>
                  <a:gd name="T1" fmla="*/ 1941 h 4316"/>
                  <a:gd name="T2" fmla="*/ 30 w 149"/>
                  <a:gd name="T3" fmla="*/ 1629 h 4316"/>
                  <a:gd name="T4" fmla="*/ 42 w 149"/>
                  <a:gd name="T5" fmla="*/ 1330 h 4316"/>
                  <a:gd name="T6" fmla="*/ 59 w 149"/>
                  <a:gd name="T7" fmla="*/ 1055 h 4316"/>
                  <a:gd name="T8" fmla="*/ 76 w 149"/>
                  <a:gd name="T9" fmla="*/ 791 h 4316"/>
                  <a:gd name="T10" fmla="*/ 82 w 149"/>
                  <a:gd name="T11" fmla="*/ 671 h 4316"/>
                  <a:gd name="T12" fmla="*/ 94 w 149"/>
                  <a:gd name="T13" fmla="*/ 557 h 4316"/>
                  <a:gd name="T14" fmla="*/ 106 w 149"/>
                  <a:gd name="T15" fmla="*/ 444 h 4316"/>
                  <a:gd name="T16" fmla="*/ 112 w 149"/>
                  <a:gd name="T17" fmla="*/ 342 h 4316"/>
                  <a:gd name="T18" fmla="*/ 124 w 149"/>
                  <a:gd name="T19" fmla="*/ 246 h 4316"/>
                  <a:gd name="T20" fmla="*/ 130 w 149"/>
                  <a:gd name="T21" fmla="*/ 156 h 4316"/>
                  <a:gd name="T22" fmla="*/ 142 w 149"/>
                  <a:gd name="T23" fmla="*/ 72 h 4316"/>
                  <a:gd name="T24" fmla="*/ 148 w 149"/>
                  <a:gd name="T25" fmla="*/ 0 h 4316"/>
                  <a:gd name="T26" fmla="*/ 136 w 149"/>
                  <a:gd name="T27" fmla="*/ 0 h 4316"/>
                  <a:gd name="T28" fmla="*/ 130 w 149"/>
                  <a:gd name="T29" fmla="*/ 72 h 4316"/>
                  <a:gd name="T30" fmla="*/ 118 w 149"/>
                  <a:gd name="T31" fmla="*/ 156 h 4316"/>
                  <a:gd name="T32" fmla="*/ 112 w 149"/>
                  <a:gd name="T33" fmla="*/ 246 h 4316"/>
                  <a:gd name="T34" fmla="*/ 100 w 149"/>
                  <a:gd name="T35" fmla="*/ 342 h 4316"/>
                  <a:gd name="T36" fmla="*/ 94 w 149"/>
                  <a:gd name="T37" fmla="*/ 444 h 4316"/>
                  <a:gd name="T38" fmla="*/ 82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0 h 4316"/>
                  <a:gd name="T48" fmla="*/ 18 w 149"/>
                  <a:gd name="T49" fmla="*/ 1629 h 4316"/>
                  <a:gd name="T50" fmla="*/ 6 w 149"/>
                  <a:gd name="T51" fmla="*/ 1941 h 4316"/>
                  <a:gd name="T52" fmla="*/ 0 w 149"/>
                  <a:gd name="T53" fmla="*/ 2277 h 4316"/>
                  <a:gd name="T54" fmla="*/ 6 w 149"/>
                  <a:gd name="T55" fmla="*/ 2601 h 4316"/>
                  <a:gd name="T56" fmla="*/ 12 w 149"/>
                  <a:gd name="T57" fmla="*/ 2918 h 4316"/>
                  <a:gd name="T58" fmla="*/ 24 w 149"/>
                  <a:gd name="T59" fmla="*/ 3218 h 4316"/>
                  <a:gd name="T60" fmla="*/ 36 w 149"/>
                  <a:gd name="T61" fmla="*/ 3511 h 4316"/>
                  <a:gd name="T62" fmla="*/ 59 w 149"/>
                  <a:gd name="T63" fmla="*/ 3792 h 4316"/>
                  <a:gd name="T64" fmla="*/ 88 w 149"/>
                  <a:gd name="T65" fmla="*/ 4056 h 4316"/>
                  <a:gd name="T66" fmla="*/ 124 w 149"/>
                  <a:gd name="T67" fmla="*/ 4314 h 4316"/>
                  <a:gd name="T68" fmla="*/ 136 w 149"/>
                  <a:gd name="T69" fmla="*/ 4314 h 4316"/>
                  <a:gd name="T70" fmla="*/ 100 w 149"/>
                  <a:gd name="T71" fmla="*/ 4056 h 4316"/>
                  <a:gd name="T72" fmla="*/ 71 w 149"/>
                  <a:gd name="T73" fmla="*/ 3792 h 4316"/>
                  <a:gd name="T74" fmla="*/ 48 w 149"/>
                  <a:gd name="T75" fmla="*/ 3511 h 4316"/>
                  <a:gd name="T76" fmla="*/ 36 w 149"/>
                  <a:gd name="T77" fmla="*/ 3224 h 4316"/>
                  <a:gd name="T78" fmla="*/ 24 w 149"/>
                  <a:gd name="T79" fmla="*/ 2918 h 4316"/>
                  <a:gd name="T80" fmla="*/ 18 w 149"/>
                  <a:gd name="T81" fmla="*/ 2607 h 4316"/>
                  <a:gd name="T82" fmla="*/ 12 w 149"/>
                  <a:gd name="T83" fmla="*/ 2277 h 4316"/>
                  <a:gd name="T84" fmla="*/ 18 w 149"/>
                  <a:gd name="T85" fmla="*/ 1941 h 4316"/>
                  <a:gd name="T86" fmla="*/ 18 w 149"/>
                  <a:gd name="T87" fmla="*/ 1941 h 4316"/>
                  <a:gd name="T88" fmla="*/ 0 w 149"/>
                  <a:gd name="T89" fmla="*/ 0 h 4316"/>
                  <a:gd name="T90" fmla="*/ 149 w 149"/>
                  <a:gd name="T91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T88" t="T89" r="T90" b="T91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AutoShape 14">
                <a:extLst>
                  <a:ext uri="{FF2B5EF4-FFF2-40B4-BE49-F238E27FC236}">
                    <a16:creationId xmlns:a16="http://schemas.microsoft.com/office/drawing/2014/main" id="{5272CB0A-2767-47E0-BEA4-D8A6177B2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" y="0"/>
                <a:ext cx="297" cy="4313"/>
              </a:xfrm>
              <a:custGeom>
                <a:avLst/>
                <a:gdLst>
                  <a:gd name="T0" fmla="*/ 18 w 299"/>
                  <a:gd name="T1" fmla="*/ 2061 h 4316"/>
                  <a:gd name="T2" fmla="*/ 30 w 299"/>
                  <a:gd name="T3" fmla="*/ 1749 h 4316"/>
                  <a:gd name="T4" fmla="*/ 54 w 299"/>
                  <a:gd name="T5" fmla="*/ 1450 h 4316"/>
                  <a:gd name="T6" fmla="*/ 84 w 299"/>
                  <a:gd name="T7" fmla="*/ 1168 h 4316"/>
                  <a:gd name="T8" fmla="*/ 126 w 299"/>
                  <a:gd name="T9" fmla="*/ 899 h 4316"/>
                  <a:gd name="T10" fmla="*/ 161 w 299"/>
                  <a:gd name="T11" fmla="*/ 641 h 4316"/>
                  <a:gd name="T12" fmla="*/ 208 w 299"/>
                  <a:gd name="T13" fmla="*/ 408 h 4316"/>
                  <a:gd name="T14" fmla="*/ 250 w 299"/>
                  <a:gd name="T15" fmla="*/ 192 h 4316"/>
                  <a:gd name="T16" fmla="*/ 298 w 299"/>
                  <a:gd name="T17" fmla="*/ 0 h 4316"/>
                  <a:gd name="T18" fmla="*/ 286 w 299"/>
                  <a:gd name="T19" fmla="*/ 0 h 4316"/>
                  <a:gd name="T20" fmla="*/ 238 w 299"/>
                  <a:gd name="T21" fmla="*/ 192 h 4316"/>
                  <a:gd name="T22" fmla="*/ 197 w 299"/>
                  <a:gd name="T23" fmla="*/ 408 h 4316"/>
                  <a:gd name="T24" fmla="*/ 155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8 h 4316"/>
                  <a:gd name="T30" fmla="*/ 48 w 299"/>
                  <a:gd name="T31" fmla="*/ 1450 h 4316"/>
                  <a:gd name="T32" fmla="*/ 24 w 299"/>
                  <a:gd name="T33" fmla="*/ 1749 h 4316"/>
                  <a:gd name="T34" fmla="*/ 6 w 299"/>
                  <a:gd name="T35" fmla="*/ 2061 h 4316"/>
                  <a:gd name="T36" fmla="*/ 0 w 299"/>
                  <a:gd name="T37" fmla="*/ 2373 h 4316"/>
                  <a:gd name="T38" fmla="*/ 12 w 299"/>
                  <a:gd name="T39" fmla="*/ 2673 h 4316"/>
                  <a:gd name="T40" fmla="*/ 30 w 299"/>
                  <a:gd name="T41" fmla="*/ 2972 h 4316"/>
                  <a:gd name="T42" fmla="*/ 54 w 299"/>
                  <a:gd name="T43" fmla="*/ 3253 h 4316"/>
                  <a:gd name="T44" fmla="*/ 96 w 299"/>
                  <a:gd name="T45" fmla="*/ 3535 h 4316"/>
                  <a:gd name="T46" fmla="*/ 144 w 299"/>
                  <a:gd name="T47" fmla="*/ 3804 h 4316"/>
                  <a:gd name="T48" fmla="*/ 202 w 299"/>
                  <a:gd name="T49" fmla="*/ 4062 h 4316"/>
                  <a:gd name="T50" fmla="*/ 274 w 299"/>
                  <a:gd name="T51" fmla="*/ 4314 h 4316"/>
                  <a:gd name="T52" fmla="*/ 286 w 299"/>
                  <a:gd name="T53" fmla="*/ 4314 h 4316"/>
                  <a:gd name="T54" fmla="*/ 214 w 299"/>
                  <a:gd name="T55" fmla="*/ 4062 h 4316"/>
                  <a:gd name="T56" fmla="*/ 155 w 299"/>
                  <a:gd name="T57" fmla="*/ 3804 h 4316"/>
                  <a:gd name="T58" fmla="*/ 108 w 299"/>
                  <a:gd name="T59" fmla="*/ 3535 h 4316"/>
                  <a:gd name="T60" fmla="*/ 66 w 299"/>
                  <a:gd name="T61" fmla="*/ 3259 h 4316"/>
                  <a:gd name="T62" fmla="*/ 42 w 299"/>
                  <a:gd name="T63" fmla="*/ 2972 h 4316"/>
                  <a:gd name="T64" fmla="*/ 24 w 299"/>
                  <a:gd name="T65" fmla="*/ 2679 h 4316"/>
                  <a:gd name="T66" fmla="*/ 12 w 299"/>
                  <a:gd name="T67" fmla="*/ 2373 h 4316"/>
                  <a:gd name="T68" fmla="*/ 18 w 299"/>
                  <a:gd name="T69" fmla="*/ 2061 h 4316"/>
                  <a:gd name="T70" fmla="*/ 18 w 299"/>
                  <a:gd name="T71" fmla="*/ 2061 h 4316"/>
                  <a:gd name="T72" fmla="*/ 0 w 299"/>
                  <a:gd name="T73" fmla="*/ 0 h 4316"/>
                  <a:gd name="T74" fmla="*/ 299 w 299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AutoShape 15">
                <a:extLst>
                  <a:ext uri="{FF2B5EF4-FFF2-40B4-BE49-F238E27FC236}">
                    <a16:creationId xmlns:a16="http://schemas.microsoft.com/office/drawing/2014/main" id="{3EAE6596-0721-42D5-B128-10E50B568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0"/>
                <a:ext cx="422" cy="4313"/>
              </a:xfrm>
              <a:custGeom>
                <a:avLst/>
                <a:gdLst>
                  <a:gd name="T0" fmla="*/ 423 w 424"/>
                  <a:gd name="T1" fmla="*/ 0 h 4316"/>
                  <a:gd name="T2" fmla="*/ 411 w 424"/>
                  <a:gd name="T3" fmla="*/ 0 h 4316"/>
                  <a:gd name="T4" fmla="*/ 315 w 424"/>
                  <a:gd name="T5" fmla="*/ 222 h 4316"/>
                  <a:gd name="T6" fmla="*/ 238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6 h 4316"/>
                  <a:gd name="T14" fmla="*/ 29 w 424"/>
                  <a:gd name="T15" fmla="*/ 1528 h 4316"/>
                  <a:gd name="T16" fmla="*/ 6 w 424"/>
                  <a:gd name="T17" fmla="*/ 1821 h 4316"/>
                  <a:gd name="T18" fmla="*/ 0 w 424"/>
                  <a:gd name="T19" fmla="*/ 2121 h 4316"/>
                  <a:gd name="T20" fmla="*/ 6 w 424"/>
                  <a:gd name="T21" fmla="*/ 2403 h 4316"/>
                  <a:gd name="T22" fmla="*/ 24 w 424"/>
                  <a:gd name="T23" fmla="*/ 2685 h 4316"/>
                  <a:gd name="T24" fmla="*/ 47 w 424"/>
                  <a:gd name="T25" fmla="*/ 2960 h 4316"/>
                  <a:gd name="T26" fmla="*/ 89 w 424"/>
                  <a:gd name="T27" fmla="*/ 3241 h 4316"/>
                  <a:gd name="T28" fmla="*/ 137 w 424"/>
                  <a:gd name="T29" fmla="*/ 3517 h 4316"/>
                  <a:gd name="T30" fmla="*/ 197 w 424"/>
                  <a:gd name="T31" fmla="*/ 3786 h 4316"/>
                  <a:gd name="T32" fmla="*/ 268 w 424"/>
                  <a:gd name="T33" fmla="*/ 4056 h 4316"/>
                  <a:gd name="T34" fmla="*/ 345 w 424"/>
                  <a:gd name="T35" fmla="*/ 4314 h 4316"/>
                  <a:gd name="T36" fmla="*/ 357 w 424"/>
                  <a:gd name="T37" fmla="*/ 4314 h 4316"/>
                  <a:gd name="T38" fmla="*/ 280 w 424"/>
                  <a:gd name="T39" fmla="*/ 4056 h 4316"/>
                  <a:gd name="T40" fmla="*/ 209 w 424"/>
                  <a:gd name="T41" fmla="*/ 3786 h 4316"/>
                  <a:gd name="T42" fmla="*/ 149 w 424"/>
                  <a:gd name="T43" fmla="*/ 3517 h 4316"/>
                  <a:gd name="T44" fmla="*/ 101 w 424"/>
                  <a:gd name="T45" fmla="*/ 3241 h 4316"/>
                  <a:gd name="T46" fmla="*/ 59 w 424"/>
                  <a:gd name="T47" fmla="*/ 2960 h 4316"/>
                  <a:gd name="T48" fmla="*/ 35 w 424"/>
                  <a:gd name="T49" fmla="*/ 2685 h 4316"/>
                  <a:gd name="T50" fmla="*/ 18 w 424"/>
                  <a:gd name="T51" fmla="*/ 2403 h 4316"/>
                  <a:gd name="T52" fmla="*/ 12 w 424"/>
                  <a:gd name="T53" fmla="*/ 2121 h 4316"/>
                  <a:gd name="T54" fmla="*/ 18 w 424"/>
                  <a:gd name="T55" fmla="*/ 1821 h 4316"/>
                  <a:gd name="T56" fmla="*/ 41 w 424"/>
                  <a:gd name="T57" fmla="*/ 1528 h 4316"/>
                  <a:gd name="T58" fmla="*/ 71 w 424"/>
                  <a:gd name="T59" fmla="*/ 1246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4 w 424"/>
                  <a:gd name="T65" fmla="*/ 462 h 4316"/>
                  <a:gd name="T66" fmla="*/ 327 w 424"/>
                  <a:gd name="T67" fmla="*/ 222 h 4316"/>
                  <a:gd name="T68" fmla="*/ 423 w 424"/>
                  <a:gd name="T69" fmla="*/ 0 h 4316"/>
                  <a:gd name="T70" fmla="*/ 423 w 424"/>
                  <a:gd name="T71" fmla="*/ 0 h 4316"/>
                  <a:gd name="T72" fmla="*/ 0 w 424"/>
                  <a:gd name="T73" fmla="*/ 0 h 4316"/>
                  <a:gd name="T74" fmla="*/ 424 w 42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AutoShape 16">
                <a:extLst>
                  <a:ext uri="{FF2B5EF4-FFF2-40B4-BE49-F238E27FC236}">
                    <a16:creationId xmlns:a16="http://schemas.microsoft.com/office/drawing/2014/main" id="{87C84999-AB19-431F-8AAB-12CC9EC17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0"/>
                <a:ext cx="572" cy="4313"/>
              </a:xfrm>
              <a:custGeom>
                <a:avLst/>
                <a:gdLst>
                  <a:gd name="T0" fmla="*/ 12 w 574"/>
                  <a:gd name="T1" fmla="*/ 2145 h 4316"/>
                  <a:gd name="T2" fmla="*/ 24 w 574"/>
                  <a:gd name="T3" fmla="*/ 1845 h 4316"/>
                  <a:gd name="T4" fmla="*/ 54 w 574"/>
                  <a:gd name="T5" fmla="*/ 1558 h 4316"/>
                  <a:gd name="T6" fmla="*/ 96 w 574"/>
                  <a:gd name="T7" fmla="*/ 1276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4 w 574"/>
                  <a:gd name="T13" fmla="*/ 480 h 4316"/>
                  <a:gd name="T14" fmla="*/ 448 w 574"/>
                  <a:gd name="T15" fmla="*/ 234 h 4316"/>
                  <a:gd name="T16" fmla="*/ 573 w 574"/>
                  <a:gd name="T17" fmla="*/ 0 h 4316"/>
                  <a:gd name="T18" fmla="*/ 561 w 574"/>
                  <a:gd name="T19" fmla="*/ 0 h 4316"/>
                  <a:gd name="T20" fmla="*/ 436 w 574"/>
                  <a:gd name="T21" fmla="*/ 234 h 4316"/>
                  <a:gd name="T22" fmla="*/ 322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6 h 4316"/>
                  <a:gd name="T30" fmla="*/ 42 w 574"/>
                  <a:gd name="T31" fmla="*/ 1558 h 4316"/>
                  <a:gd name="T32" fmla="*/ 12 w 574"/>
                  <a:gd name="T33" fmla="*/ 1851 h 4316"/>
                  <a:gd name="T34" fmla="*/ 0 w 574"/>
                  <a:gd name="T35" fmla="*/ 2145 h 4316"/>
                  <a:gd name="T36" fmla="*/ 6 w 574"/>
                  <a:gd name="T37" fmla="*/ 2433 h 4316"/>
                  <a:gd name="T38" fmla="*/ 30 w 574"/>
                  <a:gd name="T39" fmla="*/ 2714 h 4316"/>
                  <a:gd name="T40" fmla="*/ 66 w 574"/>
                  <a:gd name="T41" fmla="*/ 2996 h 4316"/>
                  <a:gd name="T42" fmla="*/ 120 w 574"/>
                  <a:gd name="T43" fmla="*/ 3271 h 4316"/>
                  <a:gd name="T44" fmla="*/ 191 w 574"/>
                  <a:gd name="T45" fmla="*/ 3547 h 4316"/>
                  <a:gd name="T46" fmla="*/ 275 w 574"/>
                  <a:gd name="T47" fmla="*/ 3810 h 4316"/>
                  <a:gd name="T48" fmla="*/ 370 w 574"/>
                  <a:gd name="T49" fmla="*/ 4068 h 4316"/>
                  <a:gd name="T50" fmla="*/ 483 w 574"/>
                  <a:gd name="T51" fmla="*/ 4314 h 4316"/>
                  <a:gd name="T52" fmla="*/ 495 w 574"/>
                  <a:gd name="T53" fmla="*/ 4314 h 4316"/>
                  <a:gd name="T54" fmla="*/ 382 w 574"/>
                  <a:gd name="T55" fmla="*/ 4068 h 4316"/>
                  <a:gd name="T56" fmla="*/ 287 w 574"/>
                  <a:gd name="T57" fmla="*/ 3810 h 4316"/>
                  <a:gd name="T58" fmla="*/ 203 w 574"/>
                  <a:gd name="T59" fmla="*/ 3547 h 4316"/>
                  <a:gd name="T60" fmla="*/ 132 w 574"/>
                  <a:gd name="T61" fmla="*/ 3271 h 4316"/>
                  <a:gd name="T62" fmla="*/ 78 w 574"/>
                  <a:gd name="T63" fmla="*/ 2996 h 4316"/>
                  <a:gd name="T64" fmla="*/ 42 w 574"/>
                  <a:gd name="T65" fmla="*/ 2714 h 4316"/>
                  <a:gd name="T66" fmla="*/ 18 w 574"/>
                  <a:gd name="T67" fmla="*/ 2433 h 4316"/>
                  <a:gd name="T68" fmla="*/ 12 w 574"/>
                  <a:gd name="T69" fmla="*/ 2145 h 4316"/>
                  <a:gd name="T70" fmla="*/ 12 w 574"/>
                  <a:gd name="T71" fmla="*/ 2145 h 4316"/>
                  <a:gd name="T72" fmla="*/ 0 w 574"/>
                  <a:gd name="T73" fmla="*/ 0 h 4316"/>
                  <a:gd name="T74" fmla="*/ 574 w 57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AutoShape 17">
                <a:extLst>
                  <a:ext uri="{FF2B5EF4-FFF2-40B4-BE49-F238E27FC236}">
                    <a16:creationId xmlns:a16="http://schemas.microsoft.com/office/drawing/2014/main" id="{2C5C75B9-A238-4288-ACCB-62F78624A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" y="0"/>
                <a:ext cx="734" cy="4313"/>
              </a:xfrm>
              <a:custGeom>
                <a:avLst/>
                <a:gdLst>
                  <a:gd name="T0" fmla="*/ 12 w 735"/>
                  <a:gd name="T1" fmla="*/ 2097 h 4316"/>
                  <a:gd name="T2" fmla="*/ 29 w 735"/>
                  <a:gd name="T3" fmla="*/ 1797 h 4316"/>
                  <a:gd name="T4" fmla="*/ 71 w 735"/>
                  <a:gd name="T5" fmla="*/ 1504 h 4316"/>
                  <a:gd name="T6" fmla="*/ 131 w 735"/>
                  <a:gd name="T7" fmla="*/ 1222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6 h 4316"/>
                  <a:gd name="T30" fmla="*/ 59 w 735"/>
                  <a:gd name="T31" fmla="*/ 1504 h 4316"/>
                  <a:gd name="T32" fmla="*/ 18 w 735"/>
                  <a:gd name="T33" fmla="*/ 1797 h 4316"/>
                  <a:gd name="T34" fmla="*/ 0 w 735"/>
                  <a:gd name="T35" fmla="*/ 2097 h 4316"/>
                  <a:gd name="T36" fmla="*/ 6 w 735"/>
                  <a:gd name="T37" fmla="*/ 2403 h 4316"/>
                  <a:gd name="T38" fmla="*/ 29 w 735"/>
                  <a:gd name="T39" fmla="*/ 2708 h 4316"/>
                  <a:gd name="T40" fmla="*/ 77 w 735"/>
                  <a:gd name="T41" fmla="*/ 3014 h 4316"/>
                  <a:gd name="T42" fmla="*/ 149 w 735"/>
                  <a:gd name="T43" fmla="*/ 3313 h 4316"/>
                  <a:gd name="T44" fmla="*/ 227 w 735"/>
                  <a:gd name="T45" fmla="*/ 3571 h 4316"/>
                  <a:gd name="T46" fmla="*/ 316 w 735"/>
                  <a:gd name="T47" fmla="*/ 3822 h 4316"/>
                  <a:gd name="T48" fmla="*/ 424 w 735"/>
                  <a:gd name="T49" fmla="*/ 4074 h 4316"/>
                  <a:gd name="T50" fmla="*/ 544 w 735"/>
                  <a:gd name="T51" fmla="*/ 4314 h 4316"/>
                  <a:gd name="T52" fmla="*/ 556 w 735"/>
                  <a:gd name="T53" fmla="*/ 4314 h 4316"/>
                  <a:gd name="T54" fmla="*/ 436 w 735"/>
                  <a:gd name="T55" fmla="*/ 4074 h 4316"/>
                  <a:gd name="T56" fmla="*/ 328 w 735"/>
                  <a:gd name="T57" fmla="*/ 3822 h 4316"/>
                  <a:gd name="T58" fmla="*/ 239 w 735"/>
                  <a:gd name="T59" fmla="*/ 3571 h 4316"/>
                  <a:gd name="T60" fmla="*/ 161 w 735"/>
                  <a:gd name="T61" fmla="*/ 3313 h 4316"/>
                  <a:gd name="T62" fmla="*/ 89 w 735"/>
                  <a:gd name="T63" fmla="*/ 3014 h 4316"/>
                  <a:gd name="T64" fmla="*/ 41 w 735"/>
                  <a:gd name="T65" fmla="*/ 2708 h 4316"/>
                  <a:gd name="T66" fmla="*/ 18 w 735"/>
                  <a:gd name="T67" fmla="*/ 2403 h 4316"/>
                  <a:gd name="T68" fmla="*/ 12 w 735"/>
                  <a:gd name="T69" fmla="*/ 2097 h 4316"/>
                  <a:gd name="T70" fmla="*/ 12 w 735"/>
                  <a:gd name="T71" fmla="*/ 2097 h 4316"/>
                  <a:gd name="T72" fmla="*/ 0 w 735"/>
                  <a:gd name="T73" fmla="*/ 0 h 4316"/>
                  <a:gd name="T74" fmla="*/ 735 w 7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AutoShape 18">
                <a:extLst>
                  <a:ext uri="{FF2B5EF4-FFF2-40B4-BE49-F238E27FC236}">
                    <a16:creationId xmlns:a16="http://schemas.microsoft.com/office/drawing/2014/main" id="{C62A0C9A-D630-43E2-A212-1A41C62A9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0"/>
                <a:ext cx="837" cy="4313"/>
              </a:xfrm>
              <a:custGeom>
                <a:avLst/>
                <a:gdLst>
                  <a:gd name="T0" fmla="*/ 18 w 837"/>
                  <a:gd name="T1" fmla="*/ 1947 h 4316"/>
                  <a:gd name="T2" fmla="*/ 48 w 837"/>
                  <a:gd name="T3" fmla="*/ 1707 h 4316"/>
                  <a:gd name="T4" fmla="*/ 96 w 837"/>
                  <a:gd name="T5" fmla="*/ 1474 h 4316"/>
                  <a:gd name="T6" fmla="*/ 161 w 837"/>
                  <a:gd name="T7" fmla="*/ 1234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7 w 837"/>
                  <a:gd name="T13" fmla="*/ 510 h 4316"/>
                  <a:gd name="T14" fmla="*/ 659 w 837"/>
                  <a:gd name="T15" fmla="*/ 258 h 4316"/>
                  <a:gd name="T16" fmla="*/ 742 w 837"/>
                  <a:gd name="T17" fmla="*/ 132 h 4316"/>
                  <a:gd name="T18" fmla="*/ 838 w 837"/>
                  <a:gd name="T19" fmla="*/ 0 h 4316"/>
                  <a:gd name="T20" fmla="*/ 826 w 837"/>
                  <a:gd name="T21" fmla="*/ 0 h 4316"/>
                  <a:gd name="T22" fmla="*/ 730 w 837"/>
                  <a:gd name="T23" fmla="*/ 132 h 4316"/>
                  <a:gd name="T24" fmla="*/ 641 w 837"/>
                  <a:gd name="T25" fmla="*/ 258 h 4316"/>
                  <a:gd name="T26" fmla="*/ 563 w 837"/>
                  <a:gd name="T27" fmla="*/ 384 h 4316"/>
                  <a:gd name="T28" fmla="*/ 485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4 h 4316"/>
                  <a:gd name="T36" fmla="*/ 84 w 837"/>
                  <a:gd name="T37" fmla="*/ 1468 h 4316"/>
                  <a:gd name="T38" fmla="*/ 36 w 837"/>
                  <a:gd name="T39" fmla="*/ 1701 h 4316"/>
                  <a:gd name="T40" fmla="*/ 6 w 837"/>
                  <a:gd name="T41" fmla="*/ 1941 h 4316"/>
                  <a:gd name="T42" fmla="*/ 0 w 837"/>
                  <a:gd name="T43" fmla="*/ 2199 h 4316"/>
                  <a:gd name="T44" fmla="*/ 12 w 837"/>
                  <a:gd name="T45" fmla="*/ 2469 h 4316"/>
                  <a:gd name="T46" fmla="*/ 48 w 837"/>
                  <a:gd name="T47" fmla="*/ 2738 h 4316"/>
                  <a:gd name="T48" fmla="*/ 114 w 837"/>
                  <a:gd name="T49" fmla="*/ 3026 h 4316"/>
                  <a:gd name="T50" fmla="*/ 150 w 837"/>
                  <a:gd name="T51" fmla="*/ 3170 h 4316"/>
                  <a:gd name="T52" fmla="*/ 197 w 837"/>
                  <a:gd name="T53" fmla="*/ 3319 h 4316"/>
                  <a:gd name="T54" fmla="*/ 245 w 837"/>
                  <a:gd name="T55" fmla="*/ 3475 h 4316"/>
                  <a:gd name="T56" fmla="*/ 305 w 837"/>
                  <a:gd name="T57" fmla="*/ 3637 h 4316"/>
                  <a:gd name="T58" fmla="*/ 365 w 837"/>
                  <a:gd name="T59" fmla="*/ 3798 h 4316"/>
                  <a:gd name="T60" fmla="*/ 438 w 837"/>
                  <a:gd name="T61" fmla="*/ 3966 h 4316"/>
                  <a:gd name="T62" fmla="*/ 509 w 837"/>
                  <a:gd name="T63" fmla="*/ 4134 h 4316"/>
                  <a:gd name="T64" fmla="*/ 593 w 837"/>
                  <a:gd name="T65" fmla="*/ 4314 h 4316"/>
                  <a:gd name="T66" fmla="*/ 605 w 837"/>
                  <a:gd name="T67" fmla="*/ 4314 h 4316"/>
                  <a:gd name="T68" fmla="*/ 521 w 837"/>
                  <a:gd name="T69" fmla="*/ 4134 h 4316"/>
                  <a:gd name="T70" fmla="*/ 449 w 837"/>
                  <a:gd name="T71" fmla="*/ 3966 h 4316"/>
                  <a:gd name="T72" fmla="*/ 377 w 837"/>
                  <a:gd name="T73" fmla="*/ 3798 h 4316"/>
                  <a:gd name="T74" fmla="*/ 317 w 837"/>
                  <a:gd name="T75" fmla="*/ 3637 h 4316"/>
                  <a:gd name="T76" fmla="*/ 257 w 837"/>
                  <a:gd name="T77" fmla="*/ 3475 h 4316"/>
                  <a:gd name="T78" fmla="*/ 209 w 837"/>
                  <a:gd name="T79" fmla="*/ 3325 h 4316"/>
                  <a:gd name="T80" fmla="*/ 161 w 837"/>
                  <a:gd name="T81" fmla="*/ 3170 h 4316"/>
                  <a:gd name="T82" fmla="*/ 126 w 837"/>
                  <a:gd name="T83" fmla="*/ 3026 h 4316"/>
                  <a:gd name="T84" fmla="*/ 60 w 837"/>
                  <a:gd name="T85" fmla="*/ 2738 h 4316"/>
                  <a:gd name="T86" fmla="*/ 24 w 837"/>
                  <a:gd name="T87" fmla="*/ 2469 h 4316"/>
                  <a:gd name="T88" fmla="*/ 12 w 837"/>
                  <a:gd name="T89" fmla="*/ 2205 h 4316"/>
                  <a:gd name="T90" fmla="*/ 18 w 837"/>
                  <a:gd name="T91" fmla="*/ 1947 h 4316"/>
                  <a:gd name="T92" fmla="*/ 18 w 837"/>
                  <a:gd name="T93" fmla="*/ 1947 h 4316"/>
                  <a:gd name="T94" fmla="*/ 0 w 837"/>
                  <a:gd name="T95" fmla="*/ 0 h 4316"/>
                  <a:gd name="T96" fmla="*/ 837 w 837"/>
                  <a:gd name="T9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T94" t="T95" r="T96" b="T97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3" name="AutoShape 19">
              <a:extLst>
                <a:ext uri="{FF2B5EF4-FFF2-40B4-BE49-F238E27FC236}">
                  <a16:creationId xmlns:a16="http://schemas.microsoft.com/office/drawing/2014/main" id="{570BB51B-D58C-423D-B424-B03ACFCC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2901"/>
              <a:ext cx="603" cy="1412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1 h 1415"/>
                <a:gd name="T6" fmla="*/ 161 w 604"/>
                <a:gd name="T7" fmla="*/ 575 h 1415"/>
                <a:gd name="T8" fmla="*/ 227 w 604"/>
                <a:gd name="T9" fmla="*/ 743 h 1415"/>
                <a:gd name="T10" fmla="*/ 305 w 604"/>
                <a:gd name="T11" fmla="*/ 916 h 1415"/>
                <a:gd name="T12" fmla="*/ 389 w 604"/>
                <a:gd name="T13" fmla="*/ 1083 h 1415"/>
                <a:gd name="T14" fmla="*/ 484 w 604"/>
                <a:gd name="T15" fmla="*/ 1251 h 1415"/>
                <a:gd name="T16" fmla="*/ 586 w 604"/>
                <a:gd name="T17" fmla="*/ 1413 h 1415"/>
                <a:gd name="T18" fmla="*/ 604 w 604"/>
                <a:gd name="T19" fmla="*/ 1413 h 1415"/>
                <a:gd name="T20" fmla="*/ 496 w 604"/>
                <a:gd name="T21" fmla="*/ 1245 h 1415"/>
                <a:gd name="T22" fmla="*/ 401 w 604"/>
                <a:gd name="T23" fmla="*/ 1071 h 1415"/>
                <a:gd name="T24" fmla="*/ 311 w 604"/>
                <a:gd name="T25" fmla="*/ 898 h 1415"/>
                <a:gd name="T26" fmla="*/ 233 w 604"/>
                <a:gd name="T27" fmla="*/ 719 h 1415"/>
                <a:gd name="T28" fmla="*/ 161 w 604"/>
                <a:gd name="T29" fmla="*/ 545 h 1415"/>
                <a:gd name="T30" fmla="*/ 102 w 604"/>
                <a:gd name="T31" fmla="*/ 365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w 604"/>
                <a:gd name="T41" fmla="*/ 0 h 1415"/>
                <a:gd name="T42" fmla="*/ 604 w 604"/>
                <a:gd name="T43" fmla="*/ 1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AutoShape 20">
              <a:extLst>
                <a:ext uri="{FF2B5EF4-FFF2-40B4-BE49-F238E27FC236}">
                  <a16:creationId xmlns:a16="http://schemas.microsoft.com/office/drawing/2014/main" id="{B9267501-D0FF-4005-88D7-DBC2433BA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890"/>
              <a:ext cx="225" cy="423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9 h 426"/>
                <a:gd name="T4" fmla="*/ 214 w 227"/>
                <a:gd name="T5" fmla="*/ 424 h 426"/>
                <a:gd name="T6" fmla="*/ 226 w 227"/>
                <a:gd name="T7" fmla="*/ 424 h 426"/>
                <a:gd name="T8" fmla="*/ 166 w 227"/>
                <a:gd name="T9" fmla="*/ 328 h 426"/>
                <a:gd name="T10" fmla="*/ 113 w 227"/>
                <a:gd name="T11" fmla="*/ 221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w 227"/>
                <a:gd name="T19" fmla="*/ 0 h 426"/>
                <a:gd name="T20" fmla="*/ 227 w 227"/>
                <a:gd name="T2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AutoShape 21">
              <a:extLst>
                <a:ext uri="{FF2B5EF4-FFF2-40B4-BE49-F238E27FC236}">
                  <a16:creationId xmlns:a16="http://schemas.microsoft.com/office/drawing/2014/main" id="{2CB42F09-DEC1-4646-BB98-A96E3BC3D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" y="0"/>
              <a:ext cx="981" cy="1783"/>
            </a:xfrm>
            <a:custGeom>
              <a:avLst/>
              <a:gdLst>
                <a:gd name="T0" fmla="*/ 982 w 981"/>
                <a:gd name="T1" fmla="*/ 1784 h 1786"/>
                <a:gd name="T2" fmla="*/ 982 w 981"/>
                <a:gd name="T3" fmla="*/ 1718 h 1786"/>
                <a:gd name="T4" fmla="*/ 970 w 981"/>
                <a:gd name="T5" fmla="*/ 1664 h 1786"/>
                <a:gd name="T6" fmla="*/ 958 w 981"/>
                <a:gd name="T7" fmla="*/ 1611 h 1786"/>
                <a:gd name="T8" fmla="*/ 922 w 981"/>
                <a:gd name="T9" fmla="*/ 1485 h 1786"/>
                <a:gd name="T10" fmla="*/ 886 w 981"/>
                <a:gd name="T11" fmla="*/ 1359 h 1786"/>
                <a:gd name="T12" fmla="*/ 797 w 981"/>
                <a:gd name="T13" fmla="*/ 1120 h 1786"/>
                <a:gd name="T14" fmla="*/ 683 w 981"/>
                <a:gd name="T15" fmla="*/ 898 h 1786"/>
                <a:gd name="T16" fmla="*/ 563 w 981"/>
                <a:gd name="T17" fmla="*/ 688 h 1786"/>
                <a:gd name="T18" fmla="*/ 431 w 981"/>
                <a:gd name="T19" fmla="*/ 497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7 h 1786"/>
                <a:gd name="T34" fmla="*/ 546 w 981"/>
                <a:gd name="T35" fmla="*/ 688 h 1786"/>
                <a:gd name="T36" fmla="*/ 671 w 981"/>
                <a:gd name="T37" fmla="*/ 898 h 1786"/>
                <a:gd name="T38" fmla="*/ 779 w 981"/>
                <a:gd name="T39" fmla="*/ 1120 h 1786"/>
                <a:gd name="T40" fmla="*/ 874 w 981"/>
                <a:gd name="T41" fmla="*/ 1359 h 1786"/>
                <a:gd name="T42" fmla="*/ 910 w 981"/>
                <a:gd name="T43" fmla="*/ 1485 h 1786"/>
                <a:gd name="T44" fmla="*/ 946 w 981"/>
                <a:gd name="T45" fmla="*/ 1617 h 1786"/>
                <a:gd name="T46" fmla="*/ 964 w 981"/>
                <a:gd name="T47" fmla="*/ 1700 h 1786"/>
                <a:gd name="T48" fmla="*/ 982 w 981"/>
                <a:gd name="T49" fmla="*/ 1784 h 1786"/>
                <a:gd name="T50" fmla="*/ 982 w 981"/>
                <a:gd name="T51" fmla="*/ 1784 h 1786"/>
                <a:gd name="T52" fmla="*/ 0 w 981"/>
                <a:gd name="T53" fmla="*/ 0 h 1786"/>
                <a:gd name="T54" fmla="*/ 981 w 981"/>
                <a:gd name="T55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AutoShape 22">
              <a:extLst>
                <a:ext uri="{FF2B5EF4-FFF2-40B4-BE49-F238E27FC236}">
                  <a16:creationId xmlns:a16="http://schemas.microsoft.com/office/drawing/2014/main" id="{35668AEC-9907-40DC-8AC5-A72C4C909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0"/>
              <a:ext cx="716" cy="842"/>
            </a:xfrm>
            <a:custGeom>
              <a:avLst/>
              <a:gdLst>
                <a:gd name="T0" fmla="*/ 717 w 717"/>
                <a:gd name="T1" fmla="*/ 843 h 845"/>
                <a:gd name="T2" fmla="*/ 717 w 717"/>
                <a:gd name="T3" fmla="*/ 819 h 845"/>
                <a:gd name="T4" fmla="*/ 574 w 717"/>
                <a:gd name="T5" fmla="*/ 604 h 845"/>
                <a:gd name="T6" fmla="*/ 406 w 717"/>
                <a:gd name="T7" fmla="*/ 395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7 h 845"/>
                <a:gd name="T18" fmla="*/ 568 w 717"/>
                <a:gd name="T19" fmla="*/ 622 h 845"/>
                <a:gd name="T20" fmla="*/ 717 w 717"/>
                <a:gd name="T21" fmla="*/ 843 h 845"/>
                <a:gd name="T22" fmla="*/ 717 w 717"/>
                <a:gd name="T23" fmla="*/ 843 h 845"/>
                <a:gd name="T24" fmla="*/ 0 w 717"/>
                <a:gd name="T25" fmla="*/ 0 h 845"/>
                <a:gd name="T26" fmla="*/ 717 w 717"/>
                <a:gd name="T2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AutoShape 23">
              <a:extLst>
                <a:ext uri="{FF2B5EF4-FFF2-40B4-BE49-F238E27FC236}">
                  <a16:creationId xmlns:a16="http://schemas.microsoft.com/office/drawing/2014/main" id="{D700F691-B78C-435C-A42C-529057E36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" y="0"/>
              <a:ext cx="405" cy="411"/>
            </a:xfrm>
            <a:custGeom>
              <a:avLst/>
              <a:gdLst>
                <a:gd name="T0" fmla="*/ 406 w 407"/>
                <a:gd name="T1" fmla="*/ 412 h 414"/>
                <a:gd name="T2" fmla="*/ 406 w 407"/>
                <a:gd name="T3" fmla="*/ 394 h 414"/>
                <a:gd name="T4" fmla="*/ 221 w 407"/>
                <a:gd name="T5" fmla="*/ 191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5 w 407"/>
                <a:gd name="T13" fmla="*/ 203 h 414"/>
                <a:gd name="T14" fmla="*/ 406 w 407"/>
                <a:gd name="T15" fmla="*/ 412 h 414"/>
                <a:gd name="T16" fmla="*/ 406 w 407"/>
                <a:gd name="T17" fmla="*/ 412 h 414"/>
                <a:gd name="T18" fmla="*/ 0 w 407"/>
                <a:gd name="T19" fmla="*/ 0 h 414"/>
                <a:gd name="T20" fmla="*/ 407 w 407"/>
                <a:gd name="T2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AutoShape 24">
              <a:extLst>
                <a:ext uri="{FF2B5EF4-FFF2-40B4-BE49-F238E27FC236}">
                  <a16:creationId xmlns:a16="http://schemas.microsoft.com/office/drawing/2014/main" id="{72350550-45E8-4006-A28F-A0965AC30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855" cy="1406"/>
            </a:xfrm>
            <a:custGeom>
              <a:avLst/>
              <a:gdLst>
                <a:gd name="T0" fmla="*/ 0 w 855"/>
                <a:gd name="T1" fmla="*/ 1359 h 1409"/>
                <a:gd name="T2" fmla="*/ 0 w 855"/>
                <a:gd name="T3" fmla="*/ 1407 h 1409"/>
                <a:gd name="T4" fmla="*/ 54 w 855"/>
                <a:gd name="T5" fmla="*/ 1209 h 1409"/>
                <a:gd name="T6" fmla="*/ 126 w 855"/>
                <a:gd name="T7" fmla="*/ 1012 h 1409"/>
                <a:gd name="T8" fmla="*/ 215 w 855"/>
                <a:gd name="T9" fmla="*/ 826 h 1409"/>
                <a:gd name="T10" fmla="*/ 311 w 855"/>
                <a:gd name="T11" fmla="*/ 646 h 1409"/>
                <a:gd name="T12" fmla="*/ 432 w 855"/>
                <a:gd name="T13" fmla="*/ 473 h 1409"/>
                <a:gd name="T14" fmla="*/ 557 w 855"/>
                <a:gd name="T15" fmla="*/ 312 h 1409"/>
                <a:gd name="T16" fmla="*/ 701 w 855"/>
                <a:gd name="T17" fmla="*/ 150 h 1409"/>
                <a:gd name="T18" fmla="*/ 856 w 855"/>
                <a:gd name="T19" fmla="*/ 0 h 1409"/>
                <a:gd name="T20" fmla="*/ 838 w 855"/>
                <a:gd name="T21" fmla="*/ 0 h 1409"/>
                <a:gd name="T22" fmla="*/ 689 w 855"/>
                <a:gd name="T23" fmla="*/ 144 h 1409"/>
                <a:gd name="T24" fmla="*/ 551 w 855"/>
                <a:gd name="T25" fmla="*/ 300 h 1409"/>
                <a:gd name="T26" fmla="*/ 425 w 855"/>
                <a:gd name="T27" fmla="*/ 461 h 1409"/>
                <a:gd name="T28" fmla="*/ 311 w 855"/>
                <a:gd name="T29" fmla="*/ 628 h 1409"/>
                <a:gd name="T30" fmla="*/ 215 w 855"/>
                <a:gd name="T31" fmla="*/ 802 h 1409"/>
                <a:gd name="T32" fmla="*/ 132 w 855"/>
                <a:gd name="T33" fmla="*/ 982 h 1409"/>
                <a:gd name="T34" fmla="*/ 60 w 855"/>
                <a:gd name="T35" fmla="*/ 1167 h 1409"/>
                <a:gd name="T36" fmla="*/ 0 w 855"/>
                <a:gd name="T37" fmla="*/ 1359 h 1409"/>
                <a:gd name="T38" fmla="*/ 0 w 855"/>
                <a:gd name="T39" fmla="*/ 1359 h 1409"/>
                <a:gd name="T40" fmla="*/ 0 w 855"/>
                <a:gd name="T41" fmla="*/ 0 h 1409"/>
                <a:gd name="T42" fmla="*/ 855 w 855"/>
                <a:gd name="T43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AutoShape 25">
              <a:extLst>
                <a:ext uri="{FF2B5EF4-FFF2-40B4-BE49-F238E27FC236}">
                  <a16:creationId xmlns:a16="http://schemas.microsoft.com/office/drawing/2014/main" id="{CCC9E21D-CCE8-4F70-9B9C-40EF52718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585" cy="596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69 h 599"/>
                <a:gd name="T8" fmla="*/ 120 w 586"/>
                <a:gd name="T9" fmla="*/ 419 h 599"/>
                <a:gd name="T10" fmla="*/ 0 w 586"/>
                <a:gd name="T11" fmla="*/ 573 h 599"/>
                <a:gd name="T12" fmla="*/ 0 w 586"/>
                <a:gd name="T13" fmla="*/ 597 h 599"/>
                <a:gd name="T14" fmla="*/ 120 w 586"/>
                <a:gd name="T15" fmla="*/ 431 h 599"/>
                <a:gd name="T16" fmla="*/ 257 w 586"/>
                <a:gd name="T17" fmla="*/ 281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w 586"/>
                <a:gd name="T25" fmla="*/ 0 h 599"/>
                <a:gd name="T26" fmla="*/ 586 w 586"/>
                <a:gd name="T27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AutoShape 26">
              <a:extLst>
                <a:ext uri="{FF2B5EF4-FFF2-40B4-BE49-F238E27FC236}">
                  <a16:creationId xmlns:a16="http://schemas.microsoft.com/office/drawing/2014/main" id="{99C156CE-7740-4857-854D-CB2F6EC63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267" cy="249"/>
            </a:xfrm>
            <a:custGeom>
              <a:avLst/>
              <a:gdLst>
                <a:gd name="T0" fmla="*/ 268 w 269"/>
                <a:gd name="T1" fmla="*/ 0 h 252"/>
                <a:gd name="T2" fmla="*/ 250 w 269"/>
                <a:gd name="T3" fmla="*/ 0 h 252"/>
                <a:gd name="T4" fmla="*/ 120 w 269"/>
                <a:gd name="T5" fmla="*/ 113 h 252"/>
                <a:gd name="T6" fmla="*/ 60 w 269"/>
                <a:gd name="T7" fmla="*/ 173 h 252"/>
                <a:gd name="T8" fmla="*/ 0 w 269"/>
                <a:gd name="T9" fmla="*/ 232 h 252"/>
                <a:gd name="T10" fmla="*/ 0 w 269"/>
                <a:gd name="T11" fmla="*/ 250 h 252"/>
                <a:gd name="T12" fmla="*/ 126 w 269"/>
                <a:gd name="T13" fmla="*/ 119 h 252"/>
                <a:gd name="T14" fmla="*/ 268 w 269"/>
                <a:gd name="T15" fmla="*/ 0 h 252"/>
                <a:gd name="T16" fmla="*/ 268 w 269"/>
                <a:gd name="T17" fmla="*/ 0 h 252"/>
                <a:gd name="T18" fmla="*/ 0 w 269"/>
                <a:gd name="T19" fmla="*/ 0 h 252"/>
                <a:gd name="T20" fmla="*/ 269 w 269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Line 27">
              <a:extLst>
                <a:ext uri="{FF2B5EF4-FFF2-40B4-BE49-F238E27FC236}">
                  <a16:creationId xmlns:a16="http://schemas.microsoft.com/office/drawing/2014/main" id="{80D85E18-1894-4794-8FD2-13ECF6498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2749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28">
              <a:extLst>
                <a:ext uri="{FF2B5EF4-FFF2-40B4-BE49-F238E27FC236}">
                  <a16:creationId xmlns:a16="http://schemas.microsoft.com/office/drawing/2014/main" id="{DF67C2B4-48F2-4C85-A1D3-56E00EF6D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2356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29">
              <a:extLst>
                <a:ext uri="{FF2B5EF4-FFF2-40B4-BE49-F238E27FC236}">
                  <a16:creationId xmlns:a16="http://schemas.microsoft.com/office/drawing/2014/main" id="{FD528A89-ADBE-4ABF-9D53-AAF14E7A6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142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4" name="Group 30">
              <a:extLst>
                <a:ext uri="{FF2B5EF4-FFF2-40B4-BE49-F238E27FC236}">
                  <a16:creationId xmlns:a16="http://schemas.microsoft.com/office/drawing/2014/main" id="{794AC98F-EE90-4BA3-8CEA-DDB84A8111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5" cy="1568"/>
              <a:chOff x="1" y="392"/>
              <a:chExt cx="5755" cy="1568"/>
            </a:xfrm>
          </p:grpSpPr>
          <p:sp>
            <p:nvSpPr>
              <p:cNvPr id="1055" name="Line 31">
                <a:extLst>
                  <a:ext uri="{FF2B5EF4-FFF2-40B4-BE49-F238E27FC236}">
                    <a16:creationId xmlns:a16="http://schemas.microsoft.com/office/drawing/2014/main" id="{5DC0A8F2-DF45-4D09-BB1B-CB54081B4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783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Line 32">
                <a:extLst>
                  <a:ext uri="{FF2B5EF4-FFF2-40B4-BE49-F238E27FC236}">
                    <a16:creationId xmlns:a16="http://schemas.microsoft.com/office/drawing/2014/main" id="{F23CC2AD-7450-47EA-83A2-9945C6FC3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961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Line 33">
                <a:extLst>
                  <a:ext uri="{FF2B5EF4-FFF2-40B4-BE49-F238E27FC236}">
                    <a16:creationId xmlns:a16="http://schemas.microsoft.com/office/drawing/2014/main" id="{FC45AECC-292B-43F2-9C75-2DC327A67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568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Line 34">
                <a:extLst>
                  <a:ext uri="{FF2B5EF4-FFF2-40B4-BE49-F238E27FC236}">
                    <a16:creationId xmlns:a16="http://schemas.microsoft.com/office/drawing/2014/main" id="{AD17567D-3A78-473A-871C-EB28AA4E9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175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Line 35">
                <a:extLst>
                  <a:ext uri="{FF2B5EF4-FFF2-40B4-BE49-F238E27FC236}">
                    <a16:creationId xmlns:a16="http://schemas.microsoft.com/office/drawing/2014/main" id="{BB1461C1-1B92-4C68-A64C-D4FE88CFD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392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0" name="Line 36">
              <a:extLst>
                <a:ext uri="{FF2B5EF4-FFF2-40B4-BE49-F238E27FC236}">
                  <a16:creationId xmlns:a16="http://schemas.microsoft.com/office/drawing/2014/main" id="{447F9CA8-6D04-486E-A67D-9FE1F0585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928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Line 37">
              <a:extLst>
                <a:ext uri="{FF2B5EF4-FFF2-40B4-BE49-F238E27FC236}">
                  <a16:creationId xmlns:a16="http://schemas.microsoft.com/office/drawing/2014/main" id="{BAC6497F-14FD-4C73-8854-2BF8258CA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535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2" name="Rectangle 38">
            <a:extLst>
              <a:ext uri="{FF2B5EF4-FFF2-40B4-BE49-F238E27FC236}">
                <a16:creationId xmlns:a16="http://schemas.microsoft.com/office/drawing/2014/main" id="{13BAF85C-8210-44E2-8610-0E9993C71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48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63" name="Text Box 39">
            <a:extLst>
              <a:ext uri="{FF2B5EF4-FFF2-40B4-BE49-F238E27FC236}">
                <a16:creationId xmlns:a16="http://schemas.microsoft.com/office/drawing/2014/main" id="{93EAB686-1889-464A-9314-2B14A8F4D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" name="Text Box 40">
            <a:extLst>
              <a:ext uri="{FF2B5EF4-FFF2-40B4-BE49-F238E27FC236}">
                <a16:creationId xmlns:a16="http://schemas.microsoft.com/office/drawing/2014/main" id="{F61D7CAD-8288-4982-9BA6-BF413BA53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Rectangle 41">
            <a:extLst>
              <a:ext uri="{FF2B5EF4-FFF2-40B4-BE49-F238E27FC236}">
                <a16:creationId xmlns:a16="http://schemas.microsoft.com/office/drawing/2014/main" id="{4CF01F80-DFC6-4BF0-8BCA-986E6C0916D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1E3336CA-9608-4CB8-A07F-20390C0BCE08}" type="slidenum">
              <a:rPr lang="it-IT" altLang="en-US"/>
              <a:pPr/>
              <a:t>‹#›</a:t>
            </a:fld>
            <a:endParaRPr lang="it-IT" altLang="en-US"/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C257F2D7-7460-4342-94FF-A5A27B11B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>
            <a:extLst>
              <a:ext uri="{FF2B5EF4-FFF2-40B4-BE49-F238E27FC236}">
                <a16:creationId xmlns:a16="http://schemas.microsoft.com/office/drawing/2014/main" id="{0D186348-6827-4932-9BD5-2C778C803F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46888"/>
            <a:chOff x="0" y="0"/>
            <a:chExt cx="5760" cy="4313"/>
          </a:xfrm>
        </p:grpSpPr>
        <p:sp>
          <p:nvSpPr>
            <p:cNvPr id="2050" name="AutoShape 2">
              <a:extLst>
                <a:ext uri="{FF2B5EF4-FFF2-40B4-BE49-F238E27FC236}">
                  <a16:creationId xmlns:a16="http://schemas.microsoft.com/office/drawing/2014/main" id="{3C727CF0-4881-439E-A455-956DDA153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626"/>
              <a:ext cx="716" cy="1687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8 h 1690"/>
                <a:gd name="T12" fmla="*/ 502 w 717"/>
                <a:gd name="T13" fmla="*/ 748 h 1690"/>
                <a:gd name="T14" fmla="*/ 424 w 717"/>
                <a:gd name="T15" fmla="*/ 934 h 1690"/>
                <a:gd name="T16" fmla="*/ 334 w 717"/>
                <a:gd name="T17" fmla="*/ 1120 h 1690"/>
                <a:gd name="T18" fmla="*/ 233 w 717"/>
                <a:gd name="T19" fmla="*/ 1310 h 1690"/>
                <a:gd name="T20" fmla="*/ 125 w 717"/>
                <a:gd name="T21" fmla="*/ 1496 h 1690"/>
                <a:gd name="T22" fmla="*/ 0 w 717"/>
                <a:gd name="T23" fmla="*/ 1688 h 1690"/>
                <a:gd name="T24" fmla="*/ 11 w 717"/>
                <a:gd name="T25" fmla="*/ 1688 h 1690"/>
                <a:gd name="T26" fmla="*/ 137 w 717"/>
                <a:gd name="T27" fmla="*/ 1496 h 1690"/>
                <a:gd name="T28" fmla="*/ 245 w 717"/>
                <a:gd name="T29" fmla="*/ 1310 h 1690"/>
                <a:gd name="T30" fmla="*/ 346 w 717"/>
                <a:gd name="T31" fmla="*/ 1120 h 1690"/>
                <a:gd name="T32" fmla="*/ 436 w 717"/>
                <a:gd name="T33" fmla="*/ 934 h 1690"/>
                <a:gd name="T34" fmla="*/ 514 w 717"/>
                <a:gd name="T35" fmla="*/ 748 h 1690"/>
                <a:gd name="T36" fmla="*/ 585 w 717"/>
                <a:gd name="T37" fmla="*/ 568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  <a:gd name="T48" fmla="*/ 0 w 717"/>
                <a:gd name="T49" fmla="*/ 0 h 1690"/>
                <a:gd name="T50" fmla="*/ 717 w 717"/>
                <a:gd name="T5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" name="AutoShape 3">
              <a:extLst>
                <a:ext uri="{FF2B5EF4-FFF2-40B4-BE49-F238E27FC236}">
                  <a16:creationId xmlns:a16="http://schemas.microsoft.com/office/drawing/2014/main" id="{B21104E9-5A59-4565-9AEA-7E47919FB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" y="3794"/>
              <a:ext cx="375" cy="519"/>
            </a:xfrm>
            <a:custGeom>
              <a:avLst/>
              <a:gdLst>
                <a:gd name="T0" fmla="*/ 376 w 377"/>
                <a:gd name="T1" fmla="*/ 0 h 522"/>
                <a:gd name="T2" fmla="*/ 292 w 377"/>
                <a:gd name="T3" fmla="*/ 131 h 522"/>
                <a:gd name="T4" fmla="*/ 203 w 377"/>
                <a:gd name="T5" fmla="*/ 263 h 522"/>
                <a:gd name="T6" fmla="*/ 102 w 377"/>
                <a:gd name="T7" fmla="*/ 394 h 522"/>
                <a:gd name="T8" fmla="*/ 0 w 377"/>
                <a:gd name="T9" fmla="*/ 520 h 522"/>
                <a:gd name="T10" fmla="*/ 12 w 377"/>
                <a:gd name="T11" fmla="*/ 520 h 522"/>
                <a:gd name="T12" fmla="*/ 114 w 377"/>
                <a:gd name="T13" fmla="*/ 400 h 522"/>
                <a:gd name="T14" fmla="*/ 203 w 377"/>
                <a:gd name="T15" fmla="*/ 281 h 522"/>
                <a:gd name="T16" fmla="*/ 376 w 377"/>
                <a:gd name="T17" fmla="*/ 24 h 522"/>
                <a:gd name="T18" fmla="*/ 376 w 377"/>
                <a:gd name="T19" fmla="*/ 0 h 522"/>
                <a:gd name="T20" fmla="*/ 376 w 377"/>
                <a:gd name="T21" fmla="*/ 0 h 522"/>
                <a:gd name="T22" fmla="*/ 0 w 377"/>
                <a:gd name="T23" fmla="*/ 0 h 522"/>
                <a:gd name="T24" fmla="*/ 377 w 377"/>
                <a:gd name="T25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AutoShape 4">
              <a:extLst>
                <a:ext uri="{FF2B5EF4-FFF2-40B4-BE49-F238E27FC236}">
                  <a16:creationId xmlns:a16="http://schemas.microsoft.com/office/drawing/2014/main" id="{DCEE6BA2-5BD9-48A1-B42E-7547751B3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" y="4214"/>
              <a:ext cx="81" cy="99"/>
            </a:xfrm>
            <a:custGeom>
              <a:avLst/>
              <a:gdLst>
                <a:gd name="T0" fmla="*/ 0 w 84"/>
                <a:gd name="T1" fmla="*/ 100 h 102"/>
                <a:gd name="T2" fmla="*/ 18 w 84"/>
                <a:gd name="T3" fmla="*/ 100 h 102"/>
                <a:gd name="T4" fmla="*/ 47 w 84"/>
                <a:gd name="T5" fmla="*/ 59 h 102"/>
                <a:gd name="T6" fmla="*/ 82 w 84"/>
                <a:gd name="T7" fmla="*/ 24 h 102"/>
                <a:gd name="T8" fmla="*/ 82 w 84"/>
                <a:gd name="T9" fmla="*/ 0 h 102"/>
                <a:gd name="T10" fmla="*/ 41 w 84"/>
                <a:gd name="T11" fmla="*/ 53 h 102"/>
                <a:gd name="T12" fmla="*/ 0 w 84"/>
                <a:gd name="T13" fmla="*/ 100 h 102"/>
                <a:gd name="T14" fmla="*/ 0 w 84"/>
                <a:gd name="T15" fmla="*/ 100 h 102"/>
                <a:gd name="T16" fmla="*/ 0 w 84"/>
                <a:gd name="T17" fmla="*/ 0 h 102"/>
                <a:gd name="T18" fmla="*/ 84 w 84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3" name="Group 5">
              <a:extLst>
                <a:ext uri="{FF2B5EF4-FFF2-40B4-BE49-F238E27FC236}">
                  <a16:creationId xmlns:a16="http://schemas.microsoft.com/office/drawing/2014/main" id="{BBF89BE0-DE96-4E1B-B445-6A7ADDEE0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" y="0"/>
              <a:ext cx="5095" cy="4313"/>
              <a:chOff x="287" y="0"/>
              <a:chExt cx="5095" cy="4313"/>
            </a:xfrm>
          </p:grpSpPr>
          <p:sp>
            <p:nvSpPr>
              <p:cNvPr id="2054" name="AutoShape 6">
                <a:extLst>
                  <a:ext uri="{FF2B5EF4-FFF2-40B4-BE49-F238E27FC236}">
                    <a16:creationId xmlns:a16="http://schemas.microsoft.com/office/drawing/2014/main" id="{99340E92-CAAD-46BD-BA96-4B29FA7B4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0"/>
                <a:ext cx="69" cy="4313"/>
              </a:xfrm>
              <a:custGeom>
                <a:avLst/>
                <a:gdLst>
                  <a:gd name="T0" fmla="*/ 0 w 72"/>
                  <a:gd name="T1" fmla="*/ 0 h 4316"/>
                  <a:gd name="T2" fmla="*/ 58 w 72"/>
                  <a:gd name="T3" fmla="*/ 4314 h 4316"/>
                  <a:gd name="T4" fmla="*/ 70 w 72"/>
                  <a:gd name="T5" fmla="*/ 4314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w 72"/>
                  <a:gd name="T13" fmla="*/ 0 h 4316"/>
                  <a:gd name="T14" fmla="*/ 72 w 72"/>
                  <a:gd name="T1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" name="AutoShape 7">
                <a:extLst>
                  <a:ext uri="{FF2B5EF4-FFF2-40B4-BE49-F238E27FC236}">
                    <a16:creationId xmlns:a16="http://schemas.microsoft.com/office/drawing/2014/main" id="{9AE4CD76-BEEF-4623-89BC-E0346266B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0"/>
                <a:ext cx="171" cy="4313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1 w 174"/>
                  <a:gd name="T7" fmla="*/ 444 h 4316"/>
                  <a:gd name="T8" fmla="*/ 95 w 174"/>
                  <a:gd name="T9" fmla="*/ 689 h 4316"/>
                  <a:gd name="T10" fmla="*/ 119 w 174"/>
                  <a:gd name="T11" fmla="*/ 947 h 4316"/>
                  <a:gd name="T12" fmla="*/ 130 w 174"/>
                  <a:gd name="T13" fmla="*/ 1210 h 4316"/>
                  <a:gd name="T14" fmla="*/ 148 w 174"/>
                  <a:gd name="T15" fmla="*/ 1486 h 4316"/>
                  <a:gd name="T16" fmla="*/ 154 w 174"/>
                  <a:gd name="T17" fmla="*/ 1767 h 4316"/>
                  <a:gd name="T18" fmla="*/ 160 w 174"/>
                  <a:gd name="T19" fmla="*/ 2061 h 4316"/>
                  <a:gd name="T20" fmla="*/ 154 w 174"/>
                  <a:gd name="T21" fmla="*/ 2643 h 4316"/>
                  <a:gd name="T22" fmla="*/ 125 w 174"/>
                  <a:gd name="T23" fmla="*/ 3224 h 4316"/>
                  <a:gd name="T24" fmla="*/ 107 w 174"/>
                  <a:gd name="T25" fmla="*/ 3505 h 4316"/>
                  <a:gd name="T26" fmla="*/ 77 w 174"/>
                  <a:gd name="T27" fmla="*/ 3786 h 4316"/>
                  <a:gd name="T28" fmla="*/ 42 w 174"/>
                  <a:gd name="T29" fmla="*/ 4056 h 4316"/>
                  <a:gd name="T30" fmla="*/ 0 w 174"/>
                  <a:gd name="T31" fmla="*/ 4314 h 4316"/>
                  <a:gd name="T32" fmla="*/ 12 w 174"/>
                  <a:gd name="T33" fmla="*/ 4314 h 4316"/>
                  <a:gd name="T34" fmla="*/ 53 w 174"/>
                  <a:gd name="T35" fmla="*/ 4056 h 4316"/>
                  <a:gd name="T36" fmla="*/ 89 w 174"/>
                  <a:gd name="T37" fmla="*/ 3780 h 4316"/>
                  <a:gd name="T38" fmla="*/ 119 w 174"/>
                  <a:gd name="T39" fmla="*/ 3505 h 4316"/>
                  <a:gd name="T40" fmla="*/ 136 w 174"/>
                  <a:gd name="T41" fmla="*/ 3218 h 4316"/>
                  <a:gd name="T42" fmla="*/ 166 w 174"/>
                  <a:gd name="T43" fmla="*/ 2637 h 4316"/>
                  <a:gd name="T44" fmla="*/ 172 w 174"/>
                  <a:gd name="T45" fmla="*/ 2055 h 4316"/>
                  <a:gd name="T46" fmla="*/ 166 w 174"/>
                  <a:gd name="T47" fmla="*/ 1767 h 4316"/>
                  <a:gd name="T48" fmla="*/ 160 w 174"/>
                  <a:gd name="T49" fmla="*/ 1486 h 4316"/>
                  <a:gd name="T50" fmla="*/ 142 w 174"/>
                  <a:gd name="T51" fmla="*/ 1210 h 4316"/>
                  <a:gd name="T52" fmla="*/ 130 w 174"/>
                  <a:gd name="T53" fmla="*/ 941 h 4316"/>
                  <a:gd name="T54" fmla="*/ 107 w 174"/>
                  <a:gd name="T55" fmla="*/ 689 h 4316"/>
                  <a:gd name="T56" fmla="*/ 83 w 174"/>
                  <a:gd name="T57" fmla="*/ 444 h 4316"/>
                  <a:gd name="T58" fmla="*/ 53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w 174"/>
                  <a:gd name="T65" fmla="*/ 0 h 4316"/>
                  <a:gd name="T66" fmla="*/ 174 w 174"/>
                  <a:gd name="T6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T64" t="T65" r="T66" b="T67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" name="AutoShape 8">
                <a:extLst>
                  <a:ext uri="{FF2B5EF4-FFF2-40B4-BE49-F238E27FC236}">
                    <a16:creationId xmlns:a16="http://schemas.microsoft.com/office/drawing/2014/main" id="{582F0A31-714D-4D04-A3CA-718A58DA9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0"/>
                <a:ext cx="334" cy="4313"/>
              </a:xfrm>
              <a:custGeom>
                <a:avLst/>
                <a:gdLst>
                  <a:gd name="T0" fmla="*/ 329 w 335"/>
                  <a:gd name="T1" fmla="*/ 2013 h 4316"/>
                  <a:gd name="T2" fmla="*/ 317 w 335"/>
                  <a:gd name="T3" fmla="*/ 1725 h 4316"/>
                  <a:gd name="T4" fmla="*/ 293 w 335"/>
                  <a:gd name="T5" fmla="*/ 1444 h 4316"/>
                  <a:gd name="T6" fmla="*/ 263 w 335"/>
                  <a:gd name="T7" fmla="*/ 1174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4 h 4316"/>
                  <a:gd name="T30" fmla="*/ 281 w 335"/>
                  <a:gd name="T31" fmla="*/ 1444 h 4316"/>
                  <a:gd name="T32" fmla="*/ 305 w 335"/>
                  <a:gd name="T33" fmla="*/ 1725 h 4316"/>
                  <a:gd name="T34" fmla="*/ 317 w 335"/>
                  <a:gd name="T35" fmla="*/ 2013 h 4316"/>
                  <a:gd name="T36" fmla="*/ 323 w 335"/>
                  <a:gd name="T37" fmla="*/ 2313 h 4316"/>
                  <a:gd name="T38" fmla="*/ 317 w 335"/>
                  <a:gd name="T39" fmla="*/ 2607 h 4316"/>
                  <a:gd name="T40" fmla="*/ 305 w 335"/>
                  <a:gd name="T41" fmla="*/ 2906 h 4316"/>
                  <a:gd name="T42" fmla="*/ 281 w 335"/>
                  <a:gd name="T43" fmla="*/ 3200 h 4316"/>
                  <a:gd name="T44" fmla="*/ 257 w 335"/>
                  <a:gd name="T45" fmla="*/ 3487 h 4316"/>
                  <a:gd name="T46" fmla="*/ 216 w 335"/>
                  <a:gd name="T47" fmla="*/ 3775 h 4316"/>
                  <a:gd name="T48" fmla="*/ 174 w 335"/>
                  <a:gd name="T49" fmla="*/ 4050 h 4316"/>
                  <a:gd name="T50" fmla="*/ 120 w 335"/>
                  <a:gd name="T51" fmla="*/ 4314 h 4316"/>
                  <a:gd name="T52" fmla="*/ 132 w 335"/>
                  <a:gd name="T53" fmla="*/ 4314 h 4316"/>
                  <a:gd name="T54" fmla="*/ 186 w 335"/>
                  <a:gd name="T55" fmla="*/ 4050 h 4316"/>
                  <a:gd name="T56" fmla="*/ 228 w 335"/>
                  <a:gd name="T57" fmla="*/ 3775 h 4316"/>
                  <a:gd name="T58" fmla="*/ 269 w 335"/>
                  <a:gd name="T59" fmla="*/ 3487 h 4316"/>
                  <a:gd name="T60" fmla="*/ 293 w 335"/>
                  <a:gd name="T61" fmla="*/ 3200 h 4316"/>
                  <a:gd name="T62" fmla="*/ 317 w 335"/>
                  <a:gd name="T63" fmla="*/ 2906 h 4316"/>
                  <a:gd name="T64" fmla="*/ 329 w 335"/>
                  <a:gd name="T65" fmla="*/ 2607 h 4316"/>
                  <a:gd name="T66" fmla="*/ 335 w 335"/>
                  <a:gd name="T67" fmla="*/ 2313 h 4316"/>
                  <a:gd name="T68" fmla="*/ 329 w 335"/>
                  <a:gd name="T69" fmla="*/ 2013 h 4316"/>
                  <a:gd name="T70" fmla="*/ 329 w 335"/>
                  <a:gd name="T71" fmla="*/ 2013 h 4316"/>
                  <a:gd name="T72" fmla="*/ 0 w 335"/>
                  <a:gd name="T73" fmla="*/ 0 h 4316"/>
                  <a:gd name="T74" fmla="*/ 335 w 3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" name="AutoShape 9">
                <a:extLst>
                  <a:ext uri="{FF2B5EF4-FFF2-40B4-BE49-F238E27FC236}">
                    <a16:creationId xmlns:a16="http://schemas.microsoft.com/office/drawing/2014/main" id="{185614D2-D60E-4B89-811A-BFDF5A029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0"/>
                <a:ext cx="424" cy="4313"/>
              </a:xfrm>
              <a:custGeom>
                <a:avLst/>
                <a:gdLst>
                  <a:gd name="T0" fmla="*/ 413 w 425"/>
                  <a:gd name="T1" fmla="*/ 1923 h 4316"/>
                  <a:gd name="T2" fmla="*/ 395 w 425"/>
                  <a:gd name="T3" fmla="*/ 1689 h 4316"/>
                  <a:gd name="T4" fmla="*/ 365 w 425"/>
                  <a:gd name="T5" fmla="*/ 1456 h 4316"/>
                  <a:gd name="T6" fmla="*/ 329 w 425"/>
                  <a:gd name="T7" fmla="*/ 1228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4 h 4316"/>
                  <a:gd name="T30" fmla="*/ 353 w 425"/>
                  <a:gd name="T31" fmla="*/ 1462 h 4316"/>
                  <a:gd name="T32" fmla="*/ 383 w 425"/>
                  <a:gd name="T33" fmla="*/ 1689 h 4316"/>
                  <a:gd name="T34" fmla="*/ 401 w 425"/>
                  <a:gd name="T35" fmla="*/ 1923 h 4316"/>
                  <a:gd name="T36" fmla="*/ 413 w 425"/>
                  <a:gd name="T37" fmla="*/ 2187 h 4316"/>
                  <a:gd name="T38" fmla="*/ 407 w 425"/>
                  <a:gd name="T39" fmla="*/ 2457 h 4316"/>
                  <a:gd name="T40" fmla="*/ 395 w 425"/>
                  <a:gd name="T41" fmla="*/ 2732 h 4316"/>
                  <a:gd name="T42" fmla="*/ 365 w 425"/>
                  <a:gd name="T43" fmla="*/ 3020 h 4316"/>
                  <a:gd name="T44" fmla="*/ 329 w 425"/>
                  <a:gd name="T45" fmla="*/ 3319 h 4316"/>
                  <a:gd name="T46" fmla="*/ 275 w 425"/>
                  <a:gd name="T47" fmla="*/ 3637 h 4316"/>
                  <a:gd name="T48" fmla="*/ 204 w 425"/>
                  <a:gd name="T49" fmla="*/ 3966 h 4316"/>
                  <a:gd name="T50" fmla="*/ 126 w 425"/>
                  <a:gd name="T51" fmla="*/ 4314 h 4316"/>
                  <a:gd name="T52" fmla="*/ 138 w 425"/>
                  <a:gd name="T53" fmla="*/ 4314 h 4316"/>
                  <a:gd name="T54" fmla="*/ 216 w 425"/>
                  <a:gd name="T55" fmla="*/ 3966 h 4316"/>
                  <a:gd name="T56" fmla="*/ 287 w 425"/>
                  <a:gd name="T57" fmla="*/ 3637 h 4316"/>
                  <a:gd name="T58" fmla="*/ 341 w 425"/>
                  <a:gd name="T59" fmla="*/ 3319 h 4316"/>
                  <a:gd name="T60" fmla="*/ 377 w 425"/>
                  <a:gd name="T61" fmla="*/ 3020 h 4316"/>
                  <a:gd name="T62" fmla="*/ 407 w 425"/>
                  <a:gd name="T63" fmla="*/ 2732 h 4316"/>
                  <a:gd name="T64" fmla="*/ 419 w 425"/>
                  <a:gd name="T65" fmla="*/ 2457 h 4316"/>
                  <a:gd name="T66" fmla="*/ 425 w 425"/>
                  <a:gd name="T67" fmla="*/ 2187 h 4316"/>
                  <a:gd name="T68" fmla="*/ 413 w 425"/>
                  <a:gd name="T69" fmla="*/ 1923 h 4316"/>
                  <a:gd name="T70" fmla="*/ 413 w 425"/>
                  <a:gd name="T71" fmla="*/ 1923 h 4316"/>
                  <a:gd name="T72" fmla="*/ 0 w 425"/>
                  <a:gd name="T73" fmla="*/ 0 h 4316"/>
                  <a:gd name="T74" fmla="*/ 425 w 42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" name="AutoShape 10">
                <a:extLst>
                  <a:ext uri="{FF2B5EF4-FFF2-40B4-BE49-F238E27FC236}">
                    <a16:creationId xmlns:a16="http://schemas.microsoft.com/office/drawing/2014/main" id="{6D9CFA4E-10DE-4927-A95C-509DCA63F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5" y="0"/>
                <a:ext cx="555" cy="4313"/>
              </a:xfrm>
              <a:custGeom>
                <a:avLst/>
                <a:gdLst>
                  <a:gd name="T0" fmla="*/ 556 w 556"/>
                  <a:gd name="T1" fmla="*/ 2019 h 4316"/>
                  <a:gd name="T2" fmla="*/ 538 w 556"/>
                  <a:gd name="T3" fmla="*/ 1731 h 4316"/>
                  <a:gd name="T4" fmla="*/ 503 w 556"/>
                  <a:gd name="T5" fmla="*/ 1444 h 4316"/>
                  <a:gd name="T6" fmla="*/ 455 w 556"/>
                  <a:gd name="T7" fmla="*/ 1174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4 h 4316"/>
                  <a:gd name="T30" fmla="*/ 491 w 556"/>
                  <a:gd name="T31" fmla="*/ 1444 h 4316"/>
                  <a:gd name="T32" fmla="*/ 526 w 556"/>
                  <a:gd name="T33" fmla="*/ 1731 h 4316"/>
                  <a:gd name="T34" fmla="*/ 544 w 556"/>
                  <a:gd name="T35" fmla="*/ 2019 h 4316"/>
                  <a:gd name="T36" fmla="*/ 544 w 556"/>
                  <a:gd name="T37" fmla="*/ 2325 h 4316"/>
                  <a:gd name="T38" fmla="*/ 532 w 556"/>
                  <a:gd name="T39" fmla="*/ 2631 h 4316"/>
                  <a:gd name="T40" fmla="*/ 503 w 556"/>
                  <a:gd name="T41" fmla="*/ 2930 h 4316"/>
                  <a:gd name="T42" fmla="*/ 455 w 556"/>
                  <a:gd name="T43" fmla="*/ 3224 h 4316"/>
                  <a:gd name="T44" fmla="*/ 389 w 556"/>
                  <a:gd name="T45" fmla="*/ 3511 h 4316"/>
                  <a:gd name="T46" fmla="*/ 311 w 556"/>
                  <a:gd name="T47" fmla="*/ 3786 h 4316"/>
                  <a:gd name="T48" fmla="*/ 216 w 556"/>
                  <a:gd name="T49" fmla="*/ 4056 h 4316"/>
                  <a:gd name="T50" fmla="*/ 102 w 556"/>
                  <a:gd name="T51" fmla="*/ 4314 h 4316"/>
                  <a:gd name="T52" fmla="*/ 114 w 556"/>
                  <a:gd name="T53" fmla="*/ 4314 h 4316"/>
                  <a:gd name="T54" fmla="*/ 228 w 556"/>
                  <a:gd name="T55" fmla="*/ 4056 h 4316"/>
                  <a:gd name="T56" fmla="*/ 323 w 556"/>
                  <a:gd name="T57" fmla="*/ 3786 h 4316"/>
                  <a:gd name="T58" fmla="*/ 401 w 556"/>
                  <a:gd name="T59" fmla="*/ 3511 h 4316"/>
                  <a:gd name="T60" fmla="*/ 467 w 556"/>
                  <a:gd name="T61" fmla="*/ 3224 h 4316"/>
                  <a:gd name="T62" fmla="*/ 515 w 556"/>
                  <a:gd name="T63" fmla="*/ 2930 h 4316"/>
                  <a:gd name="T64" fmla="*/ 544 w 556"/>
                  <a:gd name="T65" fmla="*/ 2631 h 4316"/>
                  <a:gd name="T66" fmla="*/ 556 w 556"/>
                  <a:gd name="T67" fmla="*/ 2325 h 4316"/>
                  <a:gd name="T68" fmla="*/ 556 w 556"/>
                  <a:gd name="T69" fmla="*/ 2019 h 4316"/>
                  <a:gd name="T70" fmla="*/ 556 w 556"/>
                  <a:gd name="T71" fmla="*/ 2019 h 4316"/>
                  <a:gd name="T72" fmla="*/ 0 w 556"/>
                  <a:gd name="T73" fmla="*/ 0 h 4316"/>
                  <a:gd name="T74" fmla="*/ 556 w 556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" name="AutoShape 11">
                <a:extLst>
                  <a:ext uri="{FF2B5EF4-FFF2-40B4-BE49-F238E27FC236}">
                    <a16:creationId xmlns:a16="http://schemas.microsoft.com/office/drawing/2014/main" id="{FDC17F89-A1A6-49BA-BFB6-9AAF2E22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5" y="0"/>
                <a:ext cx="687" cy="4313"/>
              </a:xfrm>
              <a:custGeom>
                <a:avLst/>
                <a:gdLst>
                  <a:gd name="T0" fmla="*/ 688 w 688"/>
                  <a:gd name="T1" fmla="*/ 2085 h 4316"/>
                  <a:gd name="T2" fmla="*/ 670 w 688"/>
                  <a:gd name="T3" fmla="*/ 1809 h 4316"/>
                  <a:gd name="T4" fmla="*/ 634 w 688"/>
                  <a:gd name="T5" fmla="*/ 1540 h 4316"/>
                  <a:gd name="T6" fmla="*/ 574 w 688"/>
                  <a:gd name="T7" fmla="*/ 1270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0 h 4316"/>
                  <a:gd name="T30" fmla="*/ 622 w 688"/>
                  <a:gd name="T31" fmla="*/ 1540 h 4316"/>
                  <a:gd name="T32" fmla="*/ 658 w 688"/>
                  <a:gd name="T33" fmla="*/ 1809 h 4316"/>
                  <a:gd name="T34" fmla="*/ 676 w 688"/>
                  <a:gd name="T35" fmla="*/ 2085 h 4316"/>
                  <a:gd name="T36" fmla="*/ 676 w 688"/>
                  <a:gd name="T37" fmla="*/ 2367 h 4316"/>
                  <a:gd name="T38" fmla="*/ 658 w 688"/>
                  <a:gd name="T39" fmla="*/ 2649 h 4316"/>
                  <a:gd name="T40" fmla="*/ 616 w 688"/>
                  <a:gd name="T41" fmla="*/ 2930 h 4316"/>
                  <a:gd name="T42" fmla="*/ 556 w 688"/>
                  <a:gd name="T43" fmla="*/ 3212 h 4316"/>
                  <a:gd name="T44" fmla="*/ 473 w 688"/>
                  <a:gd name="T45" fmla="*/ 3493 h 4316"/>
                  <a:gd name="T46" fmla="*/ 371 w 688"/>
                  <a:gd name="T47" fmla="*/ 3775 h 4316"/>
                  <a:gd name="T48" fmla="*/ 251 w 688"/>
                  <a:gd name="T49" fmla="*/ 4044 h 4316"/>
                  <a:gd name="T50" fmla="*/ 114 w 688"/>
                  <a:gd name="T51" fmla="*/ 4314 h 4316"/>
                  <a:gd name="T52" fmla="*/ 126 w 688"/>
                  <a:gd name="T53" fmla="*/ 4314 h 4316"/>
                  <a:gd name="T54" fmla="*/ 263 w 688"/>
                  <a:gd name="T55" fmla="*/ 4044 h 4316"/>
                  <a:gd name="T56" fmla="*/ 383 w 688"/>
                  <a:gd name="T57" fmla="*/ 3775 h 4316"/>
                  <a:gd name="T58" fmla="*/ 485 w 688"/>
                  <a:gd name="T59" fmla="*/ 3493 h 4316"/>
                  <a:gd name="T60" fmla="*/ 568 w 688"/>
                  <a:gd name="T61" fmla="*/ 3218 h 4316"/>
                  <a:gd name="T62" fmla="*/ 628 w 688"/>
                  <a:gd name="T63" fmla="*/ 2936 h 4316"/>
                  <a:gd name="T64" fmla="*/ 670 w 688"/>
                  <a:gd name="T65" fmla="*/ 2655 h 4316"/>
                  <a:gd name="T66" fmla="*/ 688 w 688"/>
                  <a:gd name="T67" fmla="*/ 2367 h 4316"/>
                  <a:gd name="T68" fmla="*/ 688 w 688"/>
                  <a:gd name="T69" fmla="*/ 2085 h 4316"/>
                  <a:gd name="T70" fmla="*/ 688 w 688"/>
                  <a:gd name="T71" fmla="*/ 2085 h 4316"/>
                  <a:gd name="T72" fmla="*/ 0 w 688"/>
                  <a:gd name="T73" fmla="*/ 0 h 4316"/>
                  <a:gd name="T74" fmla="*/ 688 w 688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" name="AutoShape 12">
                <a:extLst>
                  <a:ext uri="{FF2B5EF4-FFF2-40B4-BE49-F238E27FC236}">
                    <a16:creationId xmlns:a16="http://schemas.microsoft.com/office/drawing/2014/main" id="{B8D3223B-6A2C-4BA0-91C8-A7C8FA44D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1" y="0"/>
                <a:ext cx="861" cy="4313"/>
              </a:xfrm>
              <a:custGeom>
                <a:avLst/>
                <a:gdLst>
                  <a:gd name="T0" fmla="*/ 856 w 861"/>
                  <a:gd name="T1" fmla="*/ 2127 h 4316"/>
                  <a:gd name="T2" fmla="*/ 832 w 861"/>
                  <a:gd name="T3" fmla="*/ 1833 h 4316"/>
                  <a:gd name="T4" fmla="*/ 809 w 861"/>
                  <a:gd name="T5" fmla="*/ 1683 h 4316"/>
                  <a:gd name="T6" fmla="*/ 785 w 861"/>
                  <a:gd name="T7" fmla="*/ 1540 h 4316"/>
                  <a:gd name="T8" fmla="*/ 749 w 861"/>
                  <a:gd name="T9" fmla="*/ 1396 h 4316"/>
                  <a:gd name="T10" fmla="*/ 713 w 861"/>
                  <a:gd name="T11" fmla="*/ 1252 h 4316"/>
                  <a:gd name="T12" fmla="*/ 665 w 861"/>
                  <a:gd name="T13" fmla="*/ 1114 h 4316"/>
                  <a:gd name="T14" fmla="*/ 611 w 861"/>
                  <a:gd name="T15" fmla="*/ 977 h 4316"/>
                  <a:gd name="T16" fmla="*/ 492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80 w 861"/>
                  <a:gd name="T31" fmla="*/ 719 h 4316"/>
                  <a:gd name="T32" fmla="*/ 599 w 861"/>
                  <a:gd name="T33" fmla="*/ 983 h 4316"/>
                  <a:gd name="T34" fmla="*/ 653 w 861"/>
                  <a:gd name="T35" fmla="*/ 1120 h 4316"/>
                  <a:gd name="T36" fmla="*/ 701 w 861"/>
                  <a:gd name="T37" fmla="*/ 1258 h 4316"/>
                  <a:gd name="T38" fmla="*/ 737 w 861"/>
                  <a:gd name="T39" fmla="*/ 1402 h 4316"/>
                  <a:gd name="T40" fmla="*/ 773 w 861"/>
                  <a:gd name="T41" fmla="*/ 1546 h 4316"/>
                  <a:gd name="T42" fmla="*/ 803 w 861"/>
                  <a:gd name="T43" fmla="*/ 1689 h 4316"/>
                  <a:gd name="T44" fmla="*/ 820 w 861"/>
                  <a:gd name="T45" fmla="*/ 1833 h 4316"/>
                  <a:gd name="T46" fmla="*/ 838 w 861"/>
                  <a:gd name="T47" fmla="*/ 1983 h 4316"/>
                  <a:gd name="T48" fmla="*/ 844 w 861"/>
                  <a:gd name="T49" fmla="*/ 2127 h 4316"/>
                  <a:gd name="T50" fmla="*/ 850 w 861"/>
                  <a:gd name="T51" fmla="*/ 2277 h 4316"/>
                  <a:gd name="T52" fmla="*/ 844 w 861"/>
                  <a:gd name="T53" fmla="*/ 2427 h 4316"/>
                  <a:gd name="T54" fmla="*/ 832 w 861"/>
                  <a:gd name="T55" fmla="*/ 2571 h 4316"/>
                  <a:gd name="T56" fmla="*/ 820 w 861"/>
                  <a:gd name="T57" fmla="*/ 2720 h 4316"/>
                  <a:gd name="T58" fmla="*/ 797 w 861"/>
                  <a:gd name="T59" fmla="*/ 2864 h 4316"/>
                  <a:gd name="T60" fmla="*/ 767 w 861"/>
                  <a:gd name="T61" fmla="*/ 3014 h 4316"/>
                  <a:gd name="T62" fmla="*/ 725 w 861"/>
                  <a:gd name="T63" fmla="*/ 3158 h 4316"/>
                  <a:gd name="T64" fmla="*/ 683 w 861"/>
                  <a:gd name="T65" fmla="*/ 3301 h 4316"/>
                  <a:gd name="T66" fmla="*/ 587 w 861"/>
                  <a:gd name="T67" fmla="*/ 3565 h 4316"/>
                  <a:gd name="T68" fmla="*/ 474 w 861"/>
                  <a:gd name="T69" fmla="*/ 3822 h 4316"/>
                  <a:gd name="T70" fmla="*/ 335 w 861"/>
                  <a:gd name="T71" fmla="*/ 4074 h 4316"/>
                  <a:gd name="T72" fmla="*/ 180 w 861"/>
                  <a:gd name="T73" fmla="*/ 4314 h 4316"/>
                  <a:gd name="T74" fmla="*/ 192 w 861"/>
                  <a:gd name="T75" fmla="*/ 4314 h 4316"/>
                  <a:gd name="T76" fmla="*/ 347 w 861"/>
                  <a:gd name="T77" fmla="*/ 4074 h 4316"/>
                  <a:gd name="T78" fmla="*/ 486 w 861"/>
                  <a:gd name="T79" fmla="*/ 3822 h 4316"/>
                  <a:gd name="T80" fmla="*/ 599 w 861"/>
                  <a:gd name="T81" fmla="*/ 3571 h 4316"/>
                  <a:gd name="T82" fmla="*/ 695 w 861"/>
                  <a:gd name="T83" fmla="*/ 3307 h 4316"/>
                  <a:gd name="T84" fmla="*/ 737 w 861"/>
                  <a:gd name="T85" fmla="*/ 3164 h 4316"/>
                  <a:gd name="T86" fmla="*/ 779 w 861"/>
                  <a:gd name="T87" fmla="*/ 3020 h 4316"/>
                  <a:gd name="T88" fmla="*/ 809 w 861"/>
                  <a:gd name="T89" fmla="*/ 2870 h 4316"/>
                  <a:gd name="T90" fmla="*/ 832 w 861"/>
                  <a:gd name="T91" fmla="*/ 2726 h 4316"/>
                  <a:gd name="T92" fmla="*/ 844 w 861"/>
                  <a:gd name="T93" fmla="*/ 2577 h 4316"/>
                  <a:gd name="T94" fmla="*/ 856 w 861"/>
                  <a:gd name="T95" fmla="*/ 2427 h 4316"/>
                  <a:gd name="T96" fmla="*/ 862 w 861"/>
                  <a:gd name="T97" fmla="*/ 2277 h 4316"/>
                  <a:gd name="T98" fmla="*/ 856 w 861"/>
                  <a:gd name="T99" fmla="*/ 2127 h 4316"/>
                  <a:gd name="T100" fmla="*/ 856 w 861"/>
                  <a:gd name="T101" fmla="*/ 2127 h 4316"/>
                  <a:gd name="T102" fmla="*/ 0 w 861"/>
                  <a:gd name="T103" fmla="*/ 0 h 4316"/>
                  <a:gd name="T104" fmla="*/ 861 w 861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T102" t="T103" r="T104" b="T105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" name="AutoShape 13">
                <a:extLst>
                  <a:ext uri="{FF2B5EF4-FFF2-40B4-BE49-F238E27FC236}">
                    <a16:creationId xmlns:a16="http://schemas.microsoft.com/office/drawing/2014/main" id="{63393C35-37FB-405D-BFEC-56044E2E1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0"/>
                <a:ext cx="147" cy="4313"/>
              </a:xfrm>
              <a:custGeom>
                <a:avLst/>
                <a:gdLst>
                  <a:gd name="T0" fmla="*/ 18 w 149"/>
                  <a:gd name="T1" fmla="*/ 1941 h 4316"/>
                  <a:gd name="T2" fmla="*/ 30 w 149"/>
                  <a:gd name="T3" fmla="*/ 1629 h 4316"/>
                  <a:gd name="T4" fmla="*/ 42 w 149"/>
                  <a:gd name="T5" fmla="*/ 1330 h 4316"/>
                  <a:gd name="T6" fmla="*/ 59 w 149"/>
                  <a:gd name="T7" fmla="*/ 1055 h 4316"/>
                  <a:gd name="T8" fmla="*/ 76 w 149"/>
                  <a:gd name="T9" fmla="*/ 791 h 4316"/>
                  <a:gd name="T10" fmla="*/ 82 w 149"/>
                  <a:gd name="T11" fmla="*/ 671 h 4316"/>
                  <a:gd name="T12" fmla="*/ 94 w 149"/>
                  <a:gd name="T13" fmla="*/ 557 h 4316"/>
                  <a:gd name="T14" fmla="*/ 106 w 149"/>
                  <a:gd name="T15" fmla="*/ 444 h 4316"/>
                  <a:gd name="T16" fmla="*/ 112 w 149"/>
                  <a:gd name="T17" fmla="*/ 342 h 4316"/>
                  <a:gd name="T18" fmla="*/ 124 w 149"/>
                  <a:gd name="T19" fmla="*/ 246 h 4316"/>
                  <a:gd name="T20" fmla="*/ 130 w 149"/>
                  <a:gd name="T21" fmla="*/ 156 h 4316"/>
                  <a:gd name="T22" fmla="*/ 142 w 149"/>
                  <a:gd name="T23" fmla="*/ 72 h 4316"/>
                  <a:gd name="T24" fmla="*/ 148 w 149"/>
                  <a:gd name="T25" fmla="*/ 0 h 4316"/>
                  <a:gd name="T26" fmla="*/ 136 w 149"/>
                  <a:gd name="T27" fmla="*/ 0 h 4316"/>
                  <a:gd name="T28" fmla="*/ 130 w 149"/>
                  <a:gd name="T29" fmla="*/ 72 h 4316"/>
                  <a:gd name="T30" fmla="*/ 118 w 149"/>
                  <a:gd name="T31" fmla="*/ 156 h 4316"/>
                  <a:gd name="T32" fmla="*/ 112 w 149"/>
                  <a:gd name="T33" fmla="*/ 246 h 4316"/>
                  <a:gd name="T34" fmla="*/ 100 w 149"/>
                  <a:gd name="T35" fmla="*/ 342 h 4316"/>
                  <a:gd name="T36" fmla="*/ 94 w 149"/>
                  <a:gd name="T37" fmla="*/ 444 h 4316"/>
                  <a:gd name="T38" fmla="*/ 82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0 h 4316"/>
                  <a:gd name="T48" fmla="*/ 18 w 149"/>
                  <a:gd name="T49" fmla="*/ 1629 h 4316"/>
                  <a:gd name="T50" fmla="*/ 6 w 149"/>
                  <a:gd name="T51" fmla="*/ 1941 h 4316"/>
                  <a:gd name="T52" fmla="*/ 0 w 149"/>
                  <a:gd name="T53" fmla="*/ 2277 h 4316"/>
                  <a:gd name="T54" fmla="*/ 6 w 149"/>
                  <a:gd name="T55" fmla="*/ 2601 h 4316"/>
                  <a:gd name="T56" fmla="*/ 12 w 149"/>
                  <a:gd name="T57" fmla="*/ 2918 h 4316"/>
                  <a:gd name="T58" fmla="*/ 24 w 149"/>
                  <a:gd name="T59" fmla="*/ 3218 h 4316"/>
                  <a:gd name="T60" fmla="*/ 36 w 149"/>
                  <a:gd name="T61" fmla="*/ 3511 h 4316"/>
                  <a:gd name="T62" fmla="*/ 59 w 149"/>
                  <a:gd name="T63" fmla="*/ 3792 h 4316"/>
                  <a:gd name="T64" fmla="*/ 88 w 149"/>
                  <a:gd name="T65" fmla="*/ 4056 h 4316"/>
                  <a:gd name="T66" fmla="*/ 124 w 149"/>
                  <a:gd name="T67" fmla="*/ 4314 h 4316"/>
                  <a:gd name="T68" fmla="*/ 136 w 149"/>
                  <a:gd name="T69" fmla="*/ 4314 h 4316"/>
                  <a:gd name="T70" fmla="*/ 100 w 149"/>
                  <a:gd name="T71" fmla="*/ 4056 h 4316"/>
                  <a:gd name="T72" fmla="*/ 71 w 149"/>
                  <a:gd name="T73" fmla="*/ 3792 h 4316"/>
                  <a:gd name="T74" fmla="*/ 48 w 149"/>
                  <a:gd name="T75" fmla="*/ 3511 h 4316"/>
                  <a:gd name="T76" fmla="*/ 36 w 149"/>
                  <a:gd name="T77" fmla="*/ 3224 h 4316"/>
                  <a:gd name="T78" fmla="*/ 24 w 149"/>
                  <a:gd name="T79" fmla="*/ 2918 h 4316"/>
                  <a:gd name="T80" fmla="*/ 18 w 149"/>
                  <a:gd name="T81" fmla="*/ 2607 h 4316"/>
                  <a:gd name="T82" fmla="*/ 12 w 149"/>
                  <a:gd name="T83" fmla="*/ 2277 h 4316"/>
                  <a:gd name="T84" fmla="*/ 18 w 149"/>
                  <a:gd name="T85" fmla="*/ 1941 h 4316"/>
                  <a:gd name="T86" fmla="*/ 18 w 149"/>
                  <a:gd name="T87" fmla="*/ 1941 h 4316"/>
                  <a:gd name="T88" fmla="*/ 0 w 149"/>
                  <a:gd name="T89" fmla="*/ 0 h 4316"/>
                  <a:gd name="T90" fmla="*/ 149 w 149"/>
                  <a:gd name="T91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T88" t="T89" r="T90" b="T91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" name="AutoShape 14">
                <a:extLst>
                  <a:ext uri="{FF2B5EF4-FFF2-40B4-BE49-F238E27FC236}">
                    <a16:creationId xmlns:a16="http://schemas.microsoft.com/office/drawing/2014/main" id="{3F427D40-CDFC-4887-AAE0-F351FEA42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0"/>
                <a:ext cx="297" cy="4313"/>
              </a:xfrm>
              <a:custGeom>
                <a:avLst/>
                <a:gdLst>
                  <a:gd name="T0" fmla="*/ 18 w 299"/>
                  <a:gd name="T1" fmla="*/ 2061 h 4316"/>
                  <a:gd name="T2" fmla="*/ 30 w 299"/>
                  <a:gd name="T3" fmla="*/ 1749 h 4316"/>
                  <a:gd name="T4" fmla="*/ 54 w 299"/>
                  <a:gd name="T5" fmla="*/ 1450 h 4316"/>
                  <a:gd name="T6" fmla="*/ 84 w 299"/>
                  <a:gd name="T7" fmla="*/ 1168 h 4316"/>
                  <a:gd name="T8" fmla="*/ 126 w 299"/>
                  <a:gd name="T9" fmla="*/ 899 h 4316"/>
                  <a:gd name="T10" fmla="*/ 161 w 299"/>
                  <a:gd name="T11" fmla="*/ 641 h 4316"/>
                  <a:gd name="T12" fmla="*/ 208 w 299"/>
                  <a:gd name="T13" fmla="*/ 408 h 4316"/>
                  <a:gd name="T14" fmla="*/ 250 w 299"/>
                  <a:gd name="T15" fmla="*/ 192 h 4316"/>
                  <a:gd name="T16" fmla="*/ 298 w 299"/>
                  <a:gd name="T17" fmla="*/ 0 h 4316"/>
                  <a:gd name="T18" fmla="*/ 286 w 299"/>
                  <a:gd name="T19" fmla="*/ 0 h 4316"/>
                  <a:gd name="T20" fmla="*/ 238 w 299"/>
                  <a:gd name="T21" fmla="*/ 192 h 4316"/>
                  <a:gd name="T22" fmla="*/ 197 w 299"/>
                  <a:gd name="T23" fmla="*/ 408 h 4316"/>
                  <a:gd name="T24" fmla="*/ 155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8 h 4316"/>
                  <a:gd name="T30" fmla="*/ 48 w 299"/>
                  <a:gd name="T31" fmla="*/ 1450 h 4316"/>
                  <a:gd name="T32" fmla="*/ 24 w 299"/>
                  <a:gd name="T33" fmla="*/ 1749 h 4316"/>
                  <a:gd name="T34" fmla="*/ 6 w 299"/>
                  <a:gd name="T35" fmla="*/ 2061 h 4316"/>
                  <a:gd name="T36" fmla="*/ 0 w 299"/>
                  <a:gd name="T37" fmla="*/ 2373 h 4316"/>
                  <a:gd name="T38" fmla="*/ 12 w 299"/>
                  <a:gd name="T39" fmla="*/ 2673 h 4316"/>
                  <a:gd name="T40" fmla="*/ 30 w 299"/>
                  <a:gd name="T41" fmla="*/ 2972 h 4316"/>
                  <a:gd name="T42" fmla="*/ 54 w 299"/>
                  <a:gd name="T43" fmla="*/ 3253 h 4316"/>
                  <a:gd name="T44" fmla="*/ 96 w 299"/>
                  <a:gd name="T45" fmla="*/ 3535 h 4316"/>
                  <a:gd name="T46" fmla="*/ 144 w 299"/>
                  <a:gd name="T47" fmla="*/ 3804 h 4316"/>
                  <a:gd name="T48" fmla="*/ 202 w 299"/>
                  <a:gd name="T49" fmla="*/ 4062 h 4316"/>
                  <a:gd name="T50" fmla="*/ 274 w 299"/>
                  <a:gd name="T51" fmla="*/ 4314 h 4316"/>
                  <a:gd name="T52" fmla="*/ 286 w 299"/>
                  <a:gd name="T53" fmla="*/ 4314 h 4316"/>
                  <a:gd name="T54" fmla="*/ 214 w 299"/>
                  <a:gd name="T55" fmla="*/ 4062 h 4316"/>
                  <a:gd name="T56" fmla="*/ 155 w 299"/>
                  <a:gd name="T57" fmla="*/ 3804 h 4316"/>
                  <a:gd name="T58" fmla="*/ 108 w 299"/>
                  <a:gd name="T59" fmla="*/ 3535 h 4316"/>
                  <a:gd name="T60" fmla="*/ 66 w 299"/>
                  <a:gd name="T61" fmla="*/ 3259 h 4316"/>
                  <a:gd name="T62" fmla="*/ 42 w 299"/>
                  <a:gd name="T63" fmla="*/ 2972 h 4316"/>
                  <a:gd name="T64" fmla="*/ 24 w 299"/>
                  <a:gd name="T65" fmla="*/ 2679 h 4316"/>
                  <a:gd name="T66" fmla="*/ 12 w 299"/>
                  <a:gd name="T67" fmla="*/ 2373 h 4316"/>
                  <a:gd name="T68" fmla="*/ 18 w 299"/>
                  <a:gd name="T69" fmla="*/ 2061 h 4316"/>
                  <a:gd name="T70" fmla="*/ 18 w 299"/>
                  <a:gd name="T71" fmla="*/ 2061 h 4316"/>
                  <a:gd name="T72" fmla="*/ 0 w 299"/>
                  <a:gd name="T73" fmla="*/ 0 h 4316"/>
                  <a:gd name="T74" fmla="*/ 299 w 299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" name="AutoShape 15">
                <a:extLst>
                  <a:ext uri="{FF2B5EF4-FFF2-40B4-BE49-F238E27FC236}">
                    <a16:creationId xmlns:a16="http://schemas.microsoft.com/office/drawing/2014/main" id="{CF8D5C79-20C9-4545-BF97-E43350390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0"/>
                <a:ext cx="422" cy="4313"/>
              </a:xfrm>
              <a:custGeom>
                <a:avLst/>
                <a:gdLst>
                  <a:gd name="T0" fmla="*/ 423 w 424"/>
                  <a:gd name="T1" fmla="*/ 0 h 4316"/>
                  <a:gd name="T2" fmla="*/ 411 w 424"/>
                  <a:gd name="T3" fmla="*/ 0 h 4316"/>
                  <a:gd name="T4" fmla="*/ 315 w 424"/>
                  <a:gd name="T5" fmla="*/ 222 h 4316"/>
                  <a:gd name="T6" fmla="*/ 238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6 h 4316"/>
                  <a:gd name="T14" fmla="*/ 29 w 424"/>
                  <a:gd name="T15" fmla="*/ 1528 h 4316"/>
                  <a:gd name="T16" fmla="*/ 6 w 424"/>
                  <a:gd name="T17" fmla="*/ 1821 h 4316"/>
                  <a:gd name="T18" fmla="*/ 0 w 424"/>
                  <a:gd name="T19" fmla="*/ 2121 h 4316"/>
                  <a:gd name="T20" fmla="*/ 6 w 424"/>
                  <a:gd name="T21" fmla="*/ 2403 h 4316"/>
                  <a:gd name="T22" fmla="*/ 24 w 424"/>
                  <a:gd name="T23" fmla="*/ 2685 h 4316"/>
                  <a:gd name="T24" fmla="*/ 47 w 424"/>
                  <a:gd name="T25" fmla="*/ 2960 h 4316"/>
                  <a:gd name="T26" fmla="*/ 89 w 424"/>
                  <a:gd name="T27" fmla="*/ 3241 h 4316"/>
                  <a:gd name="T28" fmla="*/ 137 w 424"/>
                  <a:gd name="T29" fmla="*/ 3517 h 4316"/>
                  <a:gd name="T30" fmla="*/ 197 w 424"/>
                  <a:gd name="T31" fmla="*/ 3786 h 4316"/>
                  <a:gd name="T32" fmla="*/ 268 w 424"/>
                  <a:gd name="T33" fmla="*/ 4056 h 4316"/>
                  <a:gd name="T34" fmla="*/ 345 w 424"/>
                  <a:gd name="T35" fmla="*/ 4314 h 4316"/>
                  <a:gd name="T36" fmla="*/ 357 w 424"/>
                  <a:gd name="T37" fmla="*/ 4314 h 4316"/>
                  <a:gd name="T38" fmla="*/ 280 w 424"/>
                  <a:gd name="T39" fmla="*/ 4056 h 4316"/>
                  <a:gd name="T40" fmla="*/ 209 w 424"/>
                  <a:gd name="T41" fmla="*/ 3786 h 4316"/>
                  <a:gd name="T42" fmla="*/ 149 w 424"/>
                  <a:gd name="T43" fmla="*/ 3517 h 4316"/>
                  <a:gd name="T44" fmla="*/ 101 w 424"/>
                  <a:gd name="T45" fmla="*/ 3241 h 4316"/>
                  <a:gd name="T46" fmla="*/ 59 w 424"/>
                  <a:gd name="T47" fmla="*/ 2960 h 4316"/>
                  <a:gd name="T48" fmla="*/ 35 w 424"/>
                  <a:gd name="T49" fmla="*/ 2685 h 4316"/>
                  <a:gd name="T50" fmla="*/ 18 w 424"/>
                  <a:gd name="T51" fmla="*/ 2403 h 4316"/>
                  <a:gd name="T52" fmla="*/ 12 w 424"/>
                  <a:gd name="T53" fmla="*/ 2121 h 4316"/>
                  <a:gd name="T54" fmla="*/ 18 w 424"/>
                  <a:gd name="T55" fmla="*/ 1821 h 4316"/>
                  <a:gd name="T56" fmla="*/ 41 w 424"/>
                  <a:gd name="T57" fmla="*/ 1528 h 4316"/>
                  <a:gd name="T58" fmla="*/ 71 w 424"/>
                  <a:gd name="T59" fmla="*/ 1246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4 w 424"/>
                  <a:gd name="T65" fmla="*/ 462 h 4316"/>
                  <a:gd name="T66" fmla="*/ 327 w 424"/>
                  <a:gd name="T67" fmla="*/ 222 h 4316"/>
                  <a:gd name="T68" fmla="*/ 423 w 424"/>
                  <a:gd name="T69" fmla="*/ 0 h 4316"/>
                  <a:gd name="T70" fmla="*/ 423 w 424"/>
                  <a:gd name="T71" fmla="*/ 0 h 4316"/>
                  <a:gd name="T72" fmla="*/ 0 w 424"/>
                  <a:gd name="T73" fmla="*/ 0 h 4316"/>
                  <a:gd name="T74" fmla="*/ 424 w 42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" name="AutoShape 16">
                <a:extLst>
                  <a:ext uri="{FF2B5EF4-FFF2-40B4-BE49-F238E27FC236}">
                    <a16:creationId xmlns:a16="http://schemas.microsoft.com/office/drawing/2014/main" id="{39F1E52F-23B7-4530-8FC8-154218C34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572" cy="4313"/>
              </a:xfrm>
              <a:custGeom>
                <a:avLst/>
                <a:gdLst>
                  <a:gd name="T0" fmla="*/ 12 w 574"/>
                  <a:gd name="T1" fmla="*/ 2145 h 4316"/>
                  <a:gd name="T2" fmla="*/ 24 w 574"/>
                  <a:gd name="T3" fmla="*/ 1845 h 4316"/>
                  <a:gd name="T4" fmla="*/ 54 w 574"/>
                  <a:gd name="T5" fmla="*/ 1558 h 4316"/>
                  <a:gd name="T6" fmla="*/ 96 w 574"/>
                  <a:gd name="T7" fmla="*/ 1276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4 w 574"/>
                  <a:gd name="T13" fmla="*/ 480 h 4316"/>
                  <a:gd name="T14" fmla="*/ 448 w 574"/>
                  <a:gd name="T15" fmla="*/ 234 h 4316"/>
                  <a:gd name="T16" fmla="*/ 573 w 574"/>
                  <a:gd name="T17" fmla="*/ 0 h 4316"/>
                  <a:gd name="T18" fmla="*/ 561 w 574"/>
                  <a:gd name="T19" fmla="*/ 0 h 4316"/>
                  <a:gd name="T20" fmla="*/ 436 w 574"/>
                  <a:gd name="T21" fmla="*/ 234 h 4316"/>
                  <a:gd name="T22" fmla="*/ 322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6 h 4316"/>
                  <a:gd name="T30" fmla="*/ 42 w 574"/>
                  <a:gd name="T31" fmla="*/ 1558 h 4316"/>
                  <a:gd name="T32" fmla="*/ 12 w 574"/>
                  <a:gd name="T33" fmla="*/ 1851 h 4316"/>
                  <a:gd name="T34" fmla="*/ 0 w 574"/>
                  <a:gd name="T35" fmla="*/ 2145 h 4316"/>
                  <a:gd name="T36" fmla="*/ 6 w 574"/>
                  <a:gd name="T37" fmla="*/ 2433 h 4316"/>
                  <a:gd name="T38" fmla="*/ 30 w 574"/>
                  <a:gd name="T39" fmla="*/ 2714 h 4316"/>
                  <a:gd name="T40" fmla="*/ 66 w 574"/>
                  <a:gd name="T41" fmla="*/ 2996 h 4316"/>
                  <a:gd name="T42" fmla="*/ 120 w 574"/>
                  <a:gd name="T43" fmla="*/ 3271 h 4316"/>
                  <a:gd name="T44" fmla="*/ 191 w 574"/>
                  <a:gd name="T45" fmla="*/ 3547 h 4316"/>
                  <a:gd name="T46" fmla="*/ 275 w 574"/>
                  <a:gd name="T47" fmla="*/ 3810 h 4316"/>
                  <a:gd name="T48" fmla="*/ 370 w 574"/>
                  <a:gd name="T49" fmla="*/ 4068 h 4316"/>
                  <a:gd name="T50" fmla="*/ 483 w 574"/>
                  <a:gd name="T51" fmla="*/ 4314 h 4316"/>
                  <a:gd name="T52" fmla="*/ 495 w 574"/>
                  <a:gd name="T53" fmla="*/ 4314 h 4316"/>
                  <a:gd name="T54" fmla="*/ 382 w 574"/>
                  <a:gd name="T55" fmla="*/ 4068 h 4316"/>
                  <a:gd name="T56" fmla="*/ 287 w 574"/>
                  <a:gd name="T57" fmla="*/ 3810 h 4316"/>
                  <a:gd name="T58" fmla="*/ 203 w 574"/>
                  <a:gd name="T59" fmla="*/ 3547 h 4316"/>
                  <a:gd name="T60" fmla="*/ 132 w 574"/>
                  <a:gd name="T61" fmla="*/ 3271 h 4316"/>
                  <a:gd name="T62" fmla="*/ 78 w 574"/>
                  <a:gd name="T63" fmla="*/ 2996 h 4316"/>
                  <a:gd name="T64" fmla="*/ 42 w 574"/>
                  <a:gd name="T65" fmla="*/ 2714 h 4316"/>
                  <a:gd name="T66" fmla="*/ 18 w 574"/>
                  <a:gd name="T67" fmla="*/ 2433 h 4316"/>
                  <a:gd name="T68" fmla="*/ 12 w 574"/>
                  <a:gd name="T69" fmla="*/ 2145 h 4316"/>
                  <a:gd name="T70" fmla="*/ 12 w 574"/>
                  <a:gd name="T71" fmla="*/ 2145 h 4316"/>
                  <a:gd name="T72" fmla="*/ 0 w 574"/>
                  <a:gd name="T73" fmla="*/ 0 h 4316"/>
                  <a:gd name="T74" fmla="*/ 574 w 57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" name="AutoShape 17">
                <a:extLst>
                  <a:ext uri="{FF2B5EF4-FFF2-40B4-BE49-F238E27FC236}">
                    <a16:creationId xmlns:a16="http://schemas.microsoft.com/office/drawing/2014/main" id="{26C159D2-B7A4-4595-ABA0-13C8B75EC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0"/>
                <a:ext cx="734" cy="4313"/>
              </a:xfrm>
              <a:custGeom>
                <a:avLst/>
                <a:gdLst>
                  <a:gd name="T0" fmla="*/ 12 w 735"/>
                  <a:gd name="T1" fmla="*/ 2097 h 4316"/>
                  <a:gd name="T2" fmla="*/ 29 w 735"/>
                  <a:gd name="T3" fmla="*/ 1797 h 4316"/>
                  <a:gd name="T4" fmla="*/ 71 w 735"/>
                  <a:gd name="T5" fmla="*/ 1504 h 4316"/>
                  <a:gd name="T6" fmla="*/ 131 w 735"/>
                  <a:gd name="T7" fmla="*/ 1222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6 h 4316"/>
                  <a:gd name="T30" fmla="*/ 59 w 735"/>
                  <a:gd name="T31" fmla="*/ 1504 h 4316"/>
                  <a:gd name="T32" fmla="*/ 18 w 735"/>
                  <a:gd name="T33" fmla="*/ 1797 h 4316"/>
                  <a:gd name="T34" fmla="*/ 0 w 735"/>
                  <a:gd name="T35" fmla="*/ 2097 h 4316"/>
                  <a:gd name="T36" fmla="*/ 6 w 735"/>
                  <a:gd name="T37" fmla="*/ 2403 h 4316"/>
                  <a:gd name="T38" fmla="*/ 29 w 735"/>
                  <a:gd name="T39" fmla="*/ 2708 h 4316"/>
                  <a:gd name="T40" fmla="*/ 77 w 735"/>
                  <a:gd name="T41" fmla="*/ 3014 h 4316"/>
                  <a:gd name="T42" fmla="*/ 149 w 735"/>
                  <a:gd name="T43" fmla="*/ 3313 h 4316"/>
                  <a:gd name="T44" fmla="*/ 227 w 735"/>
                  <a:gd name="T45" fmla="*/ 3571 h 4316"/>
                  <a:gd name="T46" fmla="*/ 316 w 735"/>
                  <a:gd name="T47" fmla="*/ 3822 h 4316"/>
                  <a:gd name="T48" fmla="*/ 424 w 735"/>
                  <a:gd name="T49" fmla="*/ 4074 h 4316"/>
                  <a:gd name="T50" fmla="*/ 544 w 735"/>
                  <a:gd name="T51" fmla="*/ 4314 h 4316"/>
                  <a:gd name="T52" fmla="*/ 556 w 735"/>
                  <a:gd name="T53" fmla="*/ 4314 h 4316"/>
                  <a:gd name="T54" fmla="*/ 436 w 735"/>
                  <a:gd name="T55" fmla="*/ 4074 h 4316"/>
                  <a:gd name="T56" fmla="*/ 328 w 735"/>
                  <a:gd name="T57" fmla="*/ 3822 h 4316"/>
                  <a:gd name="T58" fmla="*/ 239 w 735"/>
                  <a:gd name="T59" fmla="*/ 3571 h 4316"/>
                  <a:gd name="T60" fmla="*/ 161 w 735"/>
                  <a:gd name="T61" fmla="*/ 3313 h 4316"/>
                  <a:gd name="T62" fmla="*/ 89 w 735"/>
                  <a:gd name="T63" fmla="*/ 3014 h 4316"/>
                  <a:gd name="T64" fmla="*/ 41 w 735"/>
                  <a:gd name="T65" fmla="*/ 2708 h 4316"/>
                  <a:gd name="T66" fmla="*/ 18 w 735"/>
                  <a:gd name="T67" fmla="*/ 2403 h 4316"/>
                  <a:gd name="T68" fmla="*/ 12 w 735"/>
                  <a:gd name="T69" fmla="*/ 2097 h 4316"/>
                  <a:gd name="T70" fmla="*/ 12 w 735"/>
                  <a:gd name="T71" fmla="*/ 2097 h 4316"/>
                  <a:gd name="T72" fmla="*/ 0 w 735"/>
                  <a:gd name="T73" fmla="*/ 0 h 4316"/>
                  <a:gd name="T74" fmla="*/ 735 w 7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" name="AutoShape 18">
                <a:extLst>
                  <a:ext uri="{FF2B5EF4-FFF2-40B4-BE49-F238E27FC236}">
                    <a16:creationId xmlns:a16="http://schemas.microsoft.com/office/drawing/2014/main" id="{00E6E9A0-18D6-4A28-A886-A3E7C8CCF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" y="0"/>
                <a:ext cx="837" cy="4313"/>
              </a:xfrm>
              <a:custGeom>
                <a:avLst/>
                <a:gdLst>
                  <a:gd name="T0" fmla="*/ 18 w 837"/>
                  <a:gd name="T1" fmla="*/ 1947 h 4316"/>
                  <a:gd name="T2" fmla="*/ 48 w 837"/>
                  <a:gd name="T3" fmla="*/ 1707 h 4316"/>
                  <a:gd name="T4" fmla="*/ 96 w 837"/>
                  <a:gd name="T5" fmla="*/ 1474 h 4316"/>
                  <a:gd name="T6" fmla="*/ 161 w 837"/>
                  <a:gd name="T7" fmla="*/ 1234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7 w 837"/>
                  <a:gd name="T13" fmla="*/ 510 h 4316"/>
                  <a:gd name="T14" fmla="*/ 659 w 837"/>
                  <a:gd name="T15" fmla="*/ 258 h 4316"/>
                  <a:gd name="T16" fmla="*/ 742 w 837"/>
                  <a:gd name="T17" fmla="*/ 132 h 4316"/>
                  <a:gd name="T18" fmla="*/ 838 w 837"/>
                  <a:gd name="T19" fmla="*/ 0 h 4316"/>
                  <a:gd name="T20" fmla="*/ 826 w 837"/>
                  <a:gd name="T21" fmla="*/ 0 h 4316"/>
                  <a:gd name="T22" fmla="*/ 730 w 837"/>
                  <a:gd name="T23" fmla="*/ 132 h 4316"/>
                  <a:gd name="T24" fmla="*/ 641 w 837"/>
                  <a:gd name="T25" fmla="*/ 258 h 4316"/>
                  <a:gd name="T26" fmla="*/ 563 w 837"/>
                  <a:gd name="T27" fmla="*/ 384 h 4316"/>
                  <a:gd name="T28" fmla="*/ 485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4 h 4316"/>
                  <a:gd name="T36" fmla="*/ 84 w 837"/>
                  <a:gd name="T37" fmla="*/ 1468 h 4316"/>
                  <a:gd name="T38" fmla="*/ 36 w 837"/>
                  <a:gd name="T39" fmla="*/ 1701 h 4316"/>
                  <a:gd name="T40" fmla="*/ 6 w 837"/>
                  <a:gd name="T41" fmla="*/ 1941 h 4316"/>
                  <a:gd name="T42" fmla="*/ 0 w 837"/>
                  <a:gd name="T43" fmla="*/ 2199 h 4316"/>
                  <a:gd name="T44" fmla="*/ 12 w 837"/>
                  <a:gd name="T45" fmla="*/ 2469 h 4316"/>
                  <a:gd name="T46" fmla="*/ 48 w 837"/>
                  <a:gd name="T47" fmla="*/ 2738 h 4316"/>
                  <a:gd name="T48" fmla="*/ 114 w 837"/>
                  <a:gd name="T49" fmla="*/ 3026 h 4316"/>
                  <a:gd name="T50" fmla="*/ 150 w 837"/>
                  <a:gd name="T51" fmla="*/ 3170 h 4316"/>
                  <a:gd name="T52" fmla="*/ 197 w 837"/>
                  <a:gd name="T53" fmla="*/ 3319 h 4316"/>
                  <a:gd name="T54" fmla="*/ 245 w 837"/>
                  <a:gd name="T55" fmla="*/ 3475 h 4316"/>
                  <a:gd name="T56" fmla="*/ 305 w 837"/>
                  <a:gd name="T57" fmla="*/ 3637 h 4316"/>
                  <a:gd name="T58" fmla="*/ 365 w 837"/>
                  <a:gd name="T59" fmla="*/ 3798 h 4316"/>
                  <a:gd name="T60" fmla="*/ 438 w 837"/>
                  <a:gd name="T61" fmla="*/ 3966 h 4316"/>
                  <a:gd name="T62" fmla="*/ 509 w 837"/>
                  <a:gd name="T63" fmla="*/ 4134 h 4316"/>
                  <a:gd name="T64" fmla="*/ 593 w 837"/>
                  <a:gd name="T65" fmla="*/ 4314 h 4316"/>
                  <a:gd name="T66" fmla="*/ 605 w 837"/>
                  <a:gd name="T67" fmla="*/ 4314 h 4316"/>
                  <a:gd name="T68" fmla="*/ 521 w 837"/>
                  <a:gd name="T69" fmla="*/ 4134 h 4316"/>
                  <a:gd name="T70" fmla="*/ 449 w 837"/>
                  <a:gd name="T71" fmla="*/ 3966 h 4316"/>
                  <a:gd name="T72" fmla="*/ 377 w 837"/>
                  <a:gd name="T73" fmla="*/ 3798 h 4316"/>
                  <a:gd name="T74" fmla="*/ 317 w 837"/>
                  <a:gd name="T75" fmla="*/ 3637 h 4316"/>
                  <a:gd name="T76" fmla="*/ 257 w 837"/>
                  <a:gd name="T77" fmla="*/ 3475 h 4316"/>
                  <a:gd name="T78" fmla="*/ 209 w 837"/>
                  <a:gd name="T79" fmla="*/ 3325 h 4316"/>
                  <a:gd name="T80" fmla="*/ 161 w 837"/>
                  <a:gd name="T81" fmla="*/ 3170 h 4316"/>
                  <a:gd name="T82" fmla="*/ 126 w 837"/>
                  <a:gd name="T83" fmla="*/ 3026 h 4316"/>
                  <a:gd name="T84" fmla="*/ 60 w 837"/>
                  <a:gd name="T85" fmla="*/ 2738 h 4316"/>
                  <a:gd name="T86" fmla="*/ 24 w 837"/>
                  <a:gd name="T87" fmla="*/ 2469 h 4316"/>
                  <a:gd name="T88" fmla="*/ 12 w 837"/>
                  <a:gd name="T89" fmla="*/ 2205 h 4316"/>
                  <a:gd name="T90" fmla="*/ 18 w 837"/>
                  <a:gd name="T91" fmla="*/ 1947 h 4316"/>
                  <a:gd name="T92" fmla="*/ 18 w 837"/>
                  <a:gd name="T93" fmla="*/ 1947 h 4316"/>
                  <a:gd name="T94" fmla="*/ 0 w 837"/>
                  <a:gd name="T95" fmla="*/ 0 h 4316"/>
                  <a:gd name="T96" fmla="*/ 837 w 837"/>
                  <a:gd name="T9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T94" t="T95" r="T96" b="T97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67" name="AutoShape 19">
              <a:extLst>
                <a:ext uri="{FF2B5EF4-FFF2-40B4-BE49-F238E27FC236}">
                  <a16:creationId xmlns:a16="http://schemas.microsoft.com/office/drawing/2014/main" id="{C9B4D166-2505-4DA9-BA46-1369BAE26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2901"/>
              <a:ext cx="603" cy="1412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1 h 1415"/>
                <a:gd name="T6" fmla="*/ 161 w 604"/>
                <a:gd name="T7" fmla="*/ 575 h 1415"/>
                <a:gd name="T8" fmla="*/ 227 w 604"/>
                <a:gd name="T9" fmla="*/ 743 h 1415"/>
                <a:gd name="T10" fmla="*/ 305 w 604"/>
                <a:gd name="T11" fmla="*/ 916 h 1415"/>
                <a:gd name="T12" fmla="*/ 389 w 604"/>
                <a:gd name="T13" fmla="*/ 1083 h 1415"/>
                <a:gd name="T14" fmla="*/ 484 w 604"/>
                <a:gd name="T15" fmla="*/ 1251 h 1415"/>
                <a:gd name="T16" fmla="*/ 586 w 604"/>
                <a:gd name="T17" fmla="*/ 1413 h 1415"/>
                <a:gd name="T18" fmla="*/ 604 w 604"/>
                <a:gd name="T19" fmla="*/ 1413 h 1415"/>
                <a:gd name="T20" fmla="*/ 496 w 604"/>
                <a:gd name="T21" fmla="*/ 1245 h 1415"/>
                <a:gd name="T22" fmla="*/ 401 w 604"/>
                <a:gd name="T23" fmla="*/ 1071 h 1415"/>
                <a:gd name="T24" fmla="*/ 311 w 604"/>
                <a:gd name="T25" fmla="*/ 898 h 1415"/>
                <a:gd name="T26" fmla="*/ 233 w 604"/>
                <a:gd name="T27" fmla="*/ 719 h 1415"/>
                <a:gd name="T28" fmla="*/ 161 w 604"/>
                <a:gd name="T29" fmla="*/ 545 h 1415"/>
                <a:gd name="T30" fmla="*/ 102 w 604"/>
                <a:gd name="T31" fmla="*/ 365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w 604"/>
                <a:gd name="T41" fmla="*/ 0 h 1415"/>
                <a:gd name="T42" fmla="*/ 604 w 604"/>
                <a:gd name="T43" fmla="*/ 1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AutoShape 20">
              <a:extLst>
                <a:ext uri="{FF2B5EF4-FFF2-40B4-BE49-F238E27FC236}">
                  <a16:creationId xmlns:a16="http://schemas.microsoft.com/office/drawing/2014/main" id="{6BF8301C-4D83-4FD9-B188-7B18907A0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3890"/>
              <a:ext cx="225" cy="423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9 h 426"/>
                <a:gd name="T4" fmla="*/ 214 w 227"/>
                <a:gd name="T5" fmla="*/ 424 h 426"/>
                <a:gd name="T6" fmla="*/ 226 w 227"/>
                <a:gd name="T7" fmla="*/ 424 h 426"/>
                <a:gd name="T8" fmla="*/ 166 w 227"/>
                <a:gd name="T9" fmla="*/ 328 h 426"/>
                <a:gd name="T10" fmla="*/ 113 w 227"/>
                <a:gd name="T11" fmla="*/ 221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w 227"/>
                <a:gd name="T19" fmla="*/ 0 h 426"/>
                <a:gd name="T20" fmla="*/ 227 w 227"/>
                <a:gd name="T2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AutoShape 21">
              <a:extLst>
                <a:ext uri="{FF2B5EF4-FFF2-40B4-BE49-F238E27FC236}">
                  <a16:creationId xmlns:a16="http://schemas.microsoft.com/office/drawing/2014/main" id="{DEAFD3B3-2C08-449B-800E-F8D82E704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0"/>
              <a:ext cx="981" cy="1783"/>
            </a:xfrm>
            <a:custGeom>
              <a:avLst/>
              <a:gdLst>
                <a:gd name="T0" fmla="*/ 982 w 981"/>
                <a:gd name="T1" fmla="*/ 1784 h 1786"/>
                <a:gd name="T2" fmla="*/ 982 w 981"/>
                <a:gd name="T3" fmla="*/ 1718 h 1786"/>
                <a:gd name="T4" fmla="*/ 970 w 981"/>
                <a:gd name="T5" fmla="*/ 1664 h 1786"/>
                <a:gd name="T6" fmla="*/ 958 w 981"/>
                <a:gd name="T7" fmla="*/ 1611 h 1786"/>
                <a:gd name="T8" fmla="*/ 922 w 981"/>
                <a:gd name="T9" fmla="*/ 1485 h 1786"/>
                <a:gd name="T10" fmla="*/ 886 w 981"/>
                <a:gd name="T11" fmla="*/ 1359 h 1786"/>
                <a:gd name="T12" fmla="*/ 797 w 981"/>
                <a:gd name="T13" fmla="*/ 1120 h 1786"/>
                <a:gd name="T14" fmla="*/ 683 w 981"/>
                <a:gd name="T15" fmla="*/ 898 h 1786"/>
                <a:gd name="T16" fmla="*/ 563 w 981"/>
                <a:gd name="T17" fmla="*/ 688 h 1786"/>
                <a:gd name="T18" fmla="*/ 431 w 981"/>
                <a:gd name="T19" fmla="*/ 497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7 h 1786"/>
                <a:gd name="T34" fmla="*/ 546 w 981"/>
                <a:gd name="T35" fmla="*/ 688 h 1786"/>
                <a:gd name="T36" fmla="*/ 671 w 981"/>
                <a:gd name="T37" fmla="*/ 898 h 1786"/>
                <a:gd name="T38" fmla="*/ 779 w 981"/>
                <a:gd name="T39" fmla="*/ 1120 h 1786"/>
                <a:gd name="T40" fmla="*/ 874 w 981"/>
                <a:gd name="T41" fmla="*/ 1359 h 1786"/>
                <a:gd name="T42" fmla="*/ 910 w 981"/>
                <a:gd name="T43" fmla="*/ 1485 h 1786"/>
                <a:gd name="T44" fmla="*/ 946 w 981"/>
                <a:gd name="T45" fmla="*/ 1617 h 1786"/>
                <a:gd name="T46" fmla="*/ 964 w 981"/>
                <a:gd name="T47" fmla="*/ 1700 h 1786"/>
                <a:gd name="T48" fmla="*/ 982 w 981"/>
                <a:gd name="T49" fmla="*/ 1784 h 1786"/>
                <a:gd name="T50" fmla="*/ 982 w 981"/>
                <a:gd name="T51" fmla="*/ 1784 h 1786"/>
                <a:gd name="T52" fmla="*/ 0 w 981"/>
                <a:gd name="T53" fmla="*/ 0 h 1786"/>
                <a:gd name="T54" fmla="*/ 981 w 981"/>
                <a:gd name="T55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AutoShape 22">
              <a:extLst>
                <a:ext uri="{FF2B5EF4-FFF2-40B4-BE49-F238E27FC236}">
                  <a16:creationId xmlns:a16="http://schemas.microsoft.com/office/drawing/2014/main" id="{05DC0057-A78F-4032-AD92-A00B04CC0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0"/>
              <a:ext cx="716" cy="842"/>
            </a:xfrm>
            <a:custGeom>
              <a:avLst/>
              <a:gdLst>
                <a:gd name="T0" fmla="*/ 717 w 717"/>
                <a:gd name="T1" fmla="*/ 843 h 845"/>
                <a:gd name="T2" fmla="*/ 717 w 717"/>
                <a:gd name="T3" fmla="*/ 819 h 845"/>
                <a:gd name="T4" fmla="*/ 574 w 717"/>
                <a:gd name="T5" fmla="*/ 604 h 845"/>
                <a:gd name="T6" fmla="*/ 406 w 717"/>
                <a:gd name="T7" fmla="*/ 395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7 h 845"/>
                <a:gd name="T18" fmla="*/ 568 w 717"/>
                <a:gd name="T19" fmla="*/ 622 h 845"/>
                <a:gd name="T20" fmla="*/ 717 w 717"/>
                <a:gd name="T21" fmla="*/ 843 h 845"/>
                <a:gd name="T22" fmla="*/ 717 w 717"/>
                <a:gd name="T23" fmla="*/ 843 h 845"/>
                <a:gd name="T24" fmla="*/ 0 w 717"/>
                <a:gd name="T25" fmla="*/ 0 h 845"/>
                <a:gd name="T26" fmla="*/ 717 w 717"/>
                <a:gd name="T2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AutoShape 23">
              <a:extLst>
                <a:ext uri="{FF2B5EF4-FFF2-40B4-BE49-F238E27FC236}">
                  <a16:creationId xmlns:a16="http://schemas.microsoft.com/office/drawing/2014/main" id="{80F43F1B-2943-44F4-90AD-A666EDE82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0"/>
              <a:ext cx="405" cy="411"/>
            </a:xfrm>
            <a:custGeom>
              <a:avLst/>
              <a:gdLst>
                <a:gd name="T0" fmla="*/ 406 w 407"/>
                <a:gd name="T1" fmla="*/ 412 h 414"/>
                <a:gd name="T2" fmla="*/ 406 w 407"/>
                <a:gd name="T3" fmla="*/ 394 h 414"/>
                <a:gd name="T4" fmla="*/ 221 w 407"/>
                <a:gd name="T5" fmla="*/ 191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5 w 407"/>
                <a:gd name="T13" fmla="*/ 203 h 414"/>
                <a:gd name="T14" fmla="*/ 406 w 407"/>
                <a:gd name="T15" fmla="*/ 412 h 414"/>
                <a:gd name="T16" fmla="*/ 406 w 407"/>
                <a:gd name="T17" fmla="*/ 412 h 414"/>
                <a:gd name="T18" fmla="*/ 0 w 407"/>
                <a:gd name="T19" fmla="*/ 0 h 414"/>
                <a:gd name="T20" fmla="*/ 407 w 407"/>
                <a:gd name="T2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AutoShape 24">
              <a:extLst>
                <a:ext uri="{FF2B5EF4-FFF2-40B4-BE49-F238E27FC236}">
                  <a16:creationId xmlns:a16="http://schemas.microsoft.com/office/drawing/2014/main" id="{2D0F06AF-B575-41D7-B2EE-027898789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855" cy="1406"/>
            </a:xfrm>
            <a:custGeom>
              <a:avLst/>
              <a:gdLst>
                <a:gd name="T0" fmla="*/ 0 w 855"/>
                <a:gd name="T1" fmla="*/ 1359 h 1409"/>
                <a:gd name="T2" fmla="*/ 0 w 855"/>
                <a:gd name="T3" fmla="*/ 1407 h 1409"/>
                <a:gd name="T4" fmla="*/ 54 w 855"/>
                <a:gd name="T5" fmla="*/ 1209 h 1409"/>
                <a:gd name="T6" fmla="*/ 126 w 855"/>
                <a:gd name="T7" fmla="*/ 1012 h 1409"/>
                <a:gd name="T8" fmla="*/ 215 w 855"/>
                <a:gd name="T9" fmla="*/ 826 h 1409"/>
                <a:gd name="T10" fmla="*/ 311 w 855"/>
                <a:gd name="T11" fmla="*/ 646 h 1409"/>
                <a:gd name="T12" fmla="*/ 432 w 855"/>
                <a:gd name="T13" fmla="*/ 473 h 1409"/>
                <a:gd name="T14" fmla="*/ 557 w 855"/>
                <a:gd name="T15" fmla="*/ 312 h 1409"/>
                <a:gd name="T16" fmla="*/ 701 w 855"/>
                <a:gd name="T17" fmla="*/ 150 h 1409"/>
                <a:gd name="T18" fmla="*/ 856 w 855"/>
                <a:gd name="T19" fmla="*/ 0 h 1409"/>
                <a:gd name="T20" fmla="*/ 838 w 855"/>
                <a:gd name="T21" fmla="*/ 0 h 1409"/>
                <a:gd name="T22" fmla="*/ 689 w 855"/>
                <a:gd name="T23" fmla="*/ 144 h 1409"/>
                <a:gd name="T24" fmla="*/ 551 w 855"/>
                <a:gd name="T25" fmla="*/ 300 h 1409"/>
                <a:gd name="T26" fmla="*/ 425 w 855"/>
                <a:gd name="T27" fmla="*/ 461 h 1409"/>
                <a:gd name="T28" fmla="*/ 311 w 855"/>
                <a:gd name="T29" fmla="*/ 628 h 1409"/>
                <a:gd name="T30" fmla="*/ 215 w 855"/>
                <a:gd name="T31" fmla="*/ 802 h 1409"/>
                <a:gd name="T32" fmla="*/ 132 w 855"/>
                <a:gd name="T33" fmla="*/ 982 h 1409"/>
                <a:gd name="T34" fmla="*/ 60 w 855"/>
                <a:gd name="T35" fmla="*/ 1167 h 1409"/>
                <a:gd name="T36" fmla="*/ 0 w 855"/>
                <a:gd name="T37" fmla="*/ 1359 h 1409"/>
                <a:gd name="T38" fmla="*/ 0 w 855"/>
                <a:gd name="T39" fmla="*/ 1359 h 1409"/>
                <a:gd name="T40" fmla="*/ 0 w 855"/>
                <a:gd name="T41" fmla="*/ 0 h 1409"/>
                <a:gd name="T42" fmla="*/ 855 w 855"/>
                <a:gd name="T43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AutoShape 25">
              <a:extLst>
                <a:ext uri="{FF2B5EF4-FFF2-40B4-BE49-F238E27FC236}">
                  <a16:creationId xmlns:a16="http://schemas.microsoft.com/office/drawing/2014/main" id="{04A4978F-36C6-4AEE-B366-51721F5E3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585" cy="596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69 h 599"/>
                <a:gd name="T8" fmla="*/ 120 w 586"/>
                <a:gd name="T9" fmla="*/ 419 h 599"/>
                <a:gd name="T10" fmla="*/ 0 w 586"/>
                <a:gd name="T11" fmla="*/ 573 h 599"/>
                <a:gd name="T12" fmla="*/ 0 w 586"/>
                <a:gd name="T13" fmla="*/ 597 h 599"/>
                <a:gd name="T14" fmla="*/ 120 w 586"/>
                <a:gd name="T15" fmla="*/ 431 h 599"/>
                <a:gd name="T16" fmla="*/ 257 w 586"/>
                <a:gd name="T17" fmla="*/ 281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w 586"/>
                <a:gd name="T25" fmla="*/ 0 h 599"/>
                <a:gd name="T26" fmla="*/ 586 w 586"/>
                <a:gd name="T27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AutoShape 26">
              <a:extLst>
                <a:ext uri="{FF2B5EF4-FFF2-40B4-BE49-F238E27FC236}">
                  <a16:creationId xmlns:a16="http://schemas.microsoft.com/office/drawing/2014/main" id="{0D3E4C08-419C-450C-AF5F-77AEF37D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267" cy="249"/>
            </a:xfrm>
            <a:custGeom>
              <a:avLst/>
              <a:gdLst>
                <a:gd name="T0" fmla="*/ 268 w 269"/>
                <a:gd name="T1" fmla="*/ 0 h 252"/>
                <a:gd name="T2" fmla="*/ 250 w 269"/>
                <a:gd name="T3" fmla="*/ 0 h 252"/>
                <a:gd name="T4" fmla="*/ 120 w 269"/>
                <a:gd name="T5" fmla="*/ 113 h 252"/>
                <a:gd name="T6" fmla="*/ 60 w 269"/>
                <a:gd name="T7" fmla="*/ 173 h 252"/>
                <a:gd name="T8" fmla="*/ 0 w 269"/>
                <a:gd name="T9" fmla="*/ 232 h 252"/>
                <a:gd name="T10" fmla="*/ 0 w 269"/>
                <a:gd name="T11" fmla="*/ 250 h 252"/>
                <a:gd name="T12" fmla="*/ 126 w 269"/>
                <a:gd name="T13" fmla="*/ 119 h 252"/>
                <a:gd name="T14" fmla="*/ 268 w 269"/>
                <a:gd name="T15" fmla="*/ 0 h 252"/>
                <a:gd name="T16" fmla="*/ 268 w 269"/>
                <a:gd name="T17" fmla="*/ 0 h 252"/>
                <a:gd name="T18" fmla="*/ 0 w 269"/>
                <a:gd name="T19" fmla="*/ 0 h 252"/>
                <a:gd name="T20" fmla="*/ 269 w 269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Line 27">
              <a:extLst>
                <a:ext uri="{FF2B5EF4-FFF2-40B4-BE49-F238E27FC236}">
                  <a16:creationId xmlns:a16="http://schemas.microsoft.com/office/drawing/2014/main" id="{F9DC817B-531A-43B0-B002-3FB9371A6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49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Line 28">
              <a:extLst>
                <a:ext uri="{FF2B5EF4-FFF2-40B4-BE49-F238E27FC236}">
                  <a16:creationId xmlns:a16="http://schemas.microsoft.com/office/drawing/2014/main" id="{D9CAD512-2F4E-410A-8749-6E0B6B709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56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Line 29">
              <a:extLst>
                <a:ext uri="{FF2B5EF4-FFF2-40B4-BE49-F238E27FC236}">
                  <a16:creationId xmlns:a16="http://schemas.microsoft.com/office/drawing/2014/main" id="{820CB392-7867-4C69-87BA-2B9C6EEAF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42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8" name="Group 30">
              <a:extLst>
                <a:ext uri="{FF2B5EF4-FFF2-40B4-BE49-F238E27FC236}">
                  <a16:creationId xmlns:a16="http://schemas.microsoft.com/office/drawing/2014/main" id="{35EF9EBD-713E-42F5-AC9B-2617693A8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92"/>
              <a:ext cx="5755" cy="1568"/>
              <a:chOff x="0" y="392"/>
              <a:chExt cx="5755" cy="1568"/>
            </a:xfrm>
          </p:grpSpPr>
          <p:sp>
            <p:nvSpPr>
              <p:cNvPr id="2079" name="Line 31">
                <a:extLst>
                  <a:ext uri="{FF2B5EF4-FFF2-40B4-BE49-F238E27FC236}">
                    <a16:creationId xmlns:a16="http://schemas.microsoft.com/office/drawing/2014/main" id="{9D13C7B8-A8A6-4BCF-B5D9-F2DB5A0D89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783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32">
                <a:extLst>
                  <a:ext uri="{FF2B5EF4-FFF2-40B4-BE49-F238E27FC236}">
                    <a16:creationId xmlns:a16="http://schemas.microsoft.com/office/drawing/2014/main" id="{80190796-7540-4413-AB34-0B1C13AC6D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961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Line 33">
                <a:extLst>
                  <a:ext uri="{FF2B5EF4-FFF2-40B4-BE49-F238E27FC236}">
                    <a16:creationId xmlns:a16="http://schemas.microsoft.com/office/drawing/2014/main" id="{358FE789-9A03-463C-8D22-A279EDF36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568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Line 34">
                <a:extLst>
                  <a:ext uri="{FF2B5EF4-FFF2-40B4-BE49-F238E27FC236}">
                    <a16:creationId xmlns:a16="http://schemas.microsoft.com/office/drawing/2014/main" id="{59F3E239-15D0-44FE-A7FF-C7A9048EA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175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Line 35">
                <a:extLst>
                  <a:ext uri="{FF2B5EF4-FFF2-40B4-BE49-F238E27FC236}">
                    <a16:creationId xmlns:a16="http://schemas.microsoft.com/office/drawing/2014/main" id="{692B0721-8574-45F5-82E4-3AD87139F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92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4" name="Line 36">
              <a:extLst>
                <a:ext uri="{FF2B5EF4-FFF2-40B4-BE49-F238E27FC236}">
                  <a16:creationId xmlns:a16="http://schemas.microsoft.com/office/drawing/2014/main" id="{F37CD19B-EFBD-4D21-B187-E25F6284CD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28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37">
              <a:extLst>
                <a:ext uri="{FF2B5EF4-FFF2-40B4-BE49-F238E27FC236}">
                  <a16:creationId xmlns:a16="http://schemas.microsoft.com/office/drawing/2014/main" id="{0A947CD5-115B-4ABF-BC30-C9B5000F1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535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6" name="Rectangle 38">
            <a:extLst>
              <a:ext uri="{FF2B5EF4-FFF2-40B4-BE49-F238E27FC236}">
                <a16:creationId xmlns:a16="http://schemas.microsoft.com/office/drawing/2014/main" id="{9053E2B9-28A9-4D3C-9687-C53525DA7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48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2087" name="Rectangle 39">
            <a:extLst>
              <a:ext uri="{FF2B5EF4-FFF2-40B4-BE49-F238E27FC236}">
                <a16:creationId xmlns:a16="http://schemas.microsoft.com/office/drawing/2014/main" id="{3D3C19FD-B225-4A8B-9E92-2E243E662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2088" name="Text Box 40">
            <a:extLst>
              <a:ext uri="{FF2B5EF4-FFF2-40B4-BE49-F238E27FC236}">
                <a16:creationId xmlns:a16="http://schemas.microsoft.com/office/drawing/2014/main" id="{E2A2926B-0F94-42EE-9D51-18C9CE8AD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Text Box 41">
            <a:extLst>
              <a:ext uri="{FF2B5EF4-FFF2-40B4-BE49-F238E27FC236}">
                <a16:creationId xmlns:a16="http://schemas.microsoft.com/office/drawing/2014/main" id="{E39B100B-EF37-434A-95C5-15314B4A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0" name="Rectangle 42">
            <a:extLst>
              <a:ext uri="{FF2B5EF4-FFF2-40B4-BE49-F238E27FC236}">
                <a16:creationId xmlns:a16="http://schemas.microsoft.com/office/drawing/2014/main" id="{C7F0114A-91A1-496D-A3FB-E6B747B8085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+mn-cs"/>
              </a:defRPr>
            </a:lvl1pPr>
          </a:lstStyle>
          <a:p>
            <a:fld id="{EDAAAF64-B50B-45FE-A499-1ECAD63F3DDD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image" Target="../media/image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2.jpeg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image" Target="../media/image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jpe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image" Target="../media/image54.png"/><Relationship Id="rId4" Type="http://schemas.openxmlformats.org/officeDocument/2006/relationships/image" Target="../media/image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image" Target="../media/image3.wmf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5" Type="http://schemas.openxmlformats.org/officeDocument/2006/relationships/image" Target="../media/image63.png"/><Relationship Id="rId4" Type="http://schemas.openxmlformats.org/officeDocument/2006/relationships/image" Target="../media/image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wmf"/><Relationship Id="rId4" Type="http://schemas.openxmlformats.org/officeDocument/2006/relationships/image" Target="../media/image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6.wmf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image" Target="../media/image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5346BFF5-12DD-4D73-B31B-6CBA00AE9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073936-DDE2-4A31-B216-40696312B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0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8F7999B6-EC90-4ED8-B46E-2D0D9493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61AB8EC1-4399-452C-B369-CEC7BDB6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2E07762C-62C9-4226-8351-061A1C2C5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A91129A8-1BCB-481C-A4B0-DFC001223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22488"/>
            <a:ext cx="2652712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1218771E-0AEB-489E-9619-85B8576C6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6294438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274DA1"/>
                </a:solidFill>
              </a:rPr>
              <a:t>MOSAIC MI8 i MI16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</a:t>
            </a:r>
            <a:r>
              <a:rPr lang="it-IT" altLang="en-US">
                <a:solidFill>
                  <a:srgbClr val="274DA1"/>
                </a:solidFill>
              </a:rPr>
              <a:t> rozszerzeń</a:t>
            </a:r>
            <a:r>
              <a:rPr lang="en-US" altLang="en-US">
                <a:solidFill>
                  <a:srgbClr val="274DA1"/>
                </a:solidFill>
              </a:rPr>
              <a:t> </a:t>
            </a:r>
          </a:p>
          <a:p>
            <a:pPr>
              <a:spcBef>
                <a:spcPts val="1125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MI8</a:t>
            </a:r>
            <a:r>
              <a:rPr lang="en-US" altLang="en-US">
                <a:solidFill>
                  <a:srgbClr val="274DA1"/>
                </a:solidFill>
              </a:rPr>
              <a:t> - 8 wejść cyfrowych</a:t>
            </a:r>
          </a:p>
          <a:p>
            <a:pPr>
              <a:spcBef>
                <a:spcPts val="1125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MI16</a:t>
            </a:r>
            <a:r>
              <a:rPr lang="en-US" altLang="en-US">
                <a:solidFill>
                  <a:srgbClr val="274DA1"/>
                </a:solidFill>
              </a:rPr>
              <a:t> - 16 wejść 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wyjścia testowe (do monitorowania czujników)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złącza x 22.5 mm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4FF23B2B-427D-443F-9FEE-83B9C981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958287E3-9699-42C4-9E67-B3FFF66F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3CDE44BB-1F8B-4F8E-BEF3-043904CDE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41EB224C-83B2-4746-8279-A9269947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982788"/>
            <a:ext cx="2879725" cy="48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9BFDAC94-88F6-439C-B9CA-C62E8C35E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62944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indent="-2809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274DA1"/>
                </a:solidFill>
              </a:rPr>
              <a:t>MOSAIC MO2 </a:t>
            </a:r>
            <a:r>
              <a:rPr lang="pl-PL" altLang="en-US" sz="2400" b="1">
                <a:solidFill>
                  <a:srgbClr val="274DA1"/>
                </a:solidFill>
              </a:rPr>
              <a:t>i</a:t>
            </a:r>
            <a:r>
              <a:rPr lang="it-IT" altLang="en-US" sz="2400" b="1">
                <a:solidFill>
                  <a:srgbClr val="274DA1"/>
                </a:solidFill>
              </a:rPr>
              <a:t> MO4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pl-PL" altLang="en-US">
                <a:solidFill>
                  <a:srgbClr val="274DA1"/>
                </a:solidFill>
              </a:rPr>
              <a:t> moduł</a:t>
            </a:r>
            <a:r>
              <a:rPr lang="en-US" altLang="en-US">
                <a:solidFill>
                  <a:srgbClr val="274DA1"/>
                </a:solidFill>
              </a:rPr>
              <a:t> rozszerzeń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MO2</a:t>
            </a:r>
            <a:r>
              <a:rPr lang="en-US" altLang="en-US">
                <a:solidFill>
                  <a:srgbClr val="274DA1"/>
                </a:solidFill>
              </a:rPr>
              <a:t> – 2 wyjścia bezpieczeństwa </a:t>
            </a:r>
            <a:r>
              <a:rPr lang="pl-PL" altLang="en-US">
                <a:solidFill>
                  <a:srgbClr val="274DA1"/>
                </a:solidFill>
              </a:rPr>
              <a:t>OSSD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MO4</a:t>
            </a:r>
            <a:r>
              <a:rPr lang="en-US" altLang="en-US">
                <a:solidFill>
                  <a:srgbClr val="274DA1"/>
                </a:solidFill>
              </a:rPr>
              <a:t> – 4 wyjścia bezpieczeństwa </a:t>
            </a:r>
            <a:r>
              <a:rPr lang="pl-PL" altLang="en-US">
                <a:solidFill>
                  <a:srgbClr val="274DA1"/>
                </a:solidFill>
              </a:rPr>
              <a:t>OSSD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obciążenie </a:t>
            </a:r>
            <a:r>
              <a:rPr lang="en-US" altLang="en-US">
                <a:solidFill>
                  <a:srgbClr val="274DA1"/>
                </a:solidFill>
              </a:rPr>
              <a:t>400mA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wyjścia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złącza x 22.5 mm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DCD69E70-00A6-4F4C-8A83-E7689102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AB5E93B9-B31B-4AE9-85C6-6CB959D4E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9EDB2A82-8078-42E3-84EC-D42CA25C4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BC0F75E9-E3E7-49D0-9714-8097160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103438"/>
            <a:ext cx="3001962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DB1E63DE-6674-4355-B4EA-75481149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5900738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indent="-2809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MR2 i MR4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moduły</a:t>
            </a:r>
            <a:r>
              <a:rPr lang="en-US" altLang="en-US">
                <a:solidFill>
                  <a:srgbClr val="274DA1"/>
                </a:solidFill>
              </a:rPr>
              <a:t> wyjść przekaźników bezpiecz</a:t>
            </a:r>
            <a:r>
              <a:rPr lang="pl-PL" altLang="en-US">
                <a:solidFill>
                  <a:srgbClr val="274DA1"/>
                </a:solidFill>
              </a:rPr>
              <a:t>e</a:t>
            </a:r>
            <a:r>
              <a:rPr lang="en-US" altLang="en-US">
                <a:solidFill>
                  <a:srgbClr val="274DA1"/>
                </a:solidFill>
              </a:rPr>
              <a:t>ń</a:t>
            </a:r>
            <a:r>
              <a:rPr lang="pl-PL" altLang="en-US">
                <a:solidFill>
                  <a:srgbClr val="274DA1"/>
                </a:solidFill>
              </a:rPr>
              <a:t>s</a:t>
            </a:r>
            <a:r>
              <a:rPr lang="en-US" altLang="en-US">
                <a:solidFill>
                  <a:srgbClr val="274DA1"/>
                </a:solidFill>
              </a:rPr>
              <a:t>twa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MR2 </a:t>
            </a:r>
            <a:r>
              <a:rPr lang="en-US" altLang="en-US">
                <a:solidFill>
                  <a:srgbClr val="274DA1"/>
                </a:solidFill>
              </a:rPr>
              <a:t>- 2 prz</a:t>
            </a:r>
            <a:r>
              <a:rPr lang="pl-PL" altLang="en-US">
                <a:solidFill>
                  <a:srgbClr val="274DA1"/>
                </a:solidFill>
              </a:rPr>
              <a:t>e</a:t>
            </a:r>
            <a:r>
              <a:rPr lang="en-US" altLang="en-US">
                <a:solidFill>
                  <a:srgbClr val="274DA1"/>
                </a:solidFill>
              </a:rPr>
              <a:t>kaźniki – 2 NO + 1 NC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MR4</a:t>
            </a:r>
            <a:r>
              <a:rPr lang="en-US" altLang="en-US">
                <a:solidFill>
                  <a:srgbClr val="274DA1"/>
                </a:solidFill>
              </a:rPr>
              <a:t> - 4 przekaźniki – 4 NO + 2 NC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Przekaźniki bezpieczeństwa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1/2 NC styki do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 x 22.5 mm</a:t>
            </a:r>
            <a:br>
              <a:rPr lang="en-US" altLang="en-US">
                <a:solidFill>
                  <a:srgbClr val="274DA1"/>
                </a:solidFill>
              </a:rPr>
            </a:b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 i="1">
                <a:solidFill>
                  <a:srgbClr val="274DA1"/>
                </a:solidFill>
              </a:rPr>
              <a:t>Każdy styk NO jest zwierany dwa razy w zintegrowanych przekaźnikach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F8A02A70-44FD-47B3-AF48-8ED1B27C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2BCD8B1A-EA4E-413B-8B56-FE22496F9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2A63456C-CD95-4A07-A934-2ECBAD1D5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9277D166-121A-4662-8914-2AF608F0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976438"/>
            <a:ext cx="2867025" cy="48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F04E0127-6D23-46AB-AB81-D8CE5C4E4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751013"/>
            <a:ext cx="60579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MB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Moduły rozszerzeń do połączenia z </a:t>
            </a:r>
            <a:r>
              <a:rPr lang="pl-PL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popularnymi</a:t>
            </a: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 przemysłowymi </a:t>
            </a:r>
            <a:r>
              <a:rPr lang="pl-PL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interfejsami</a:t>
            </a: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 komunikacyjnymi do diagnostyki i transmisji danych.</a:t>
            </a:r>
          </a:p>
          <a:p>
            <a:pPr>
              <a:buClrTx/>
              <a:buFontTx/>
              <a:buNone/>
            </a:pPr>
            <a:br>
              <a:rPr lang="en-US" altLang="en-US" sz="24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</a:b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MBP</a:t>
            </a:r>
            <a:r>
              <a:rPr lang="en-US" altLang="en-US">
                <a:solidFill>
                  <a:srgbClr val="274DA1"/>
                </a:solidFill>
              </a:rPr>
              <a:t> –Profibus DP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endParaRPr lang="en-US" altLang="en-US">
              <a:solidFill>
                <a:srgbClr val="274DA1"/>
              </a:solidFill>
            </a:endParaRP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MBD </a:t>
            </a:r>
            <a:r>
              <a:rPr lang="en-US" altLang="en-US">
                <a:solidFill>
                  <a:srgbClr val="274DA1"/>
                </a:solidFill>
              </a:rPr>
              <a:t>–DeviceNET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endParaRPr lang="en-US" altLang="en-US">
              <a:solidFill>
                <a:srgbClr val="274DA1"/>
              </a:solidFill>
            </a:endParaRP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MBC</a:t>
            </a:r>
            <a:r>
              <a:rPr lang="en-US" altLang="en-US">
                <a:solidFill>
                  <a:srgbClr val="274DA1"/>
                </a:solidFill>
              </a:rPr>
              <a:t> –CANopen</a:t>
            </a: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>
                <a:solidFill>
                  <a:srgbClr val="274DA1"/>
                </a:solidFill>
              </a:rPr>
              <a:t>	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A08B75BB-D7BB-40EE-81F5-B0124B1C0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3436938"/>
            <a:ext cx="10795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9856B282-C887-4D86-BDAA-91A7CFF4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165600"/>
            <a:ext cx="13684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7FE7C969-AE2D-4EE0-9958-CD71E2A0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5043488"/>
            <a:ext cx="1582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7D0D51EB-B055-44F6-9321-16E3331D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>
            <a:extLst>
              <a:ext uri="{FF2B5EF4-FFF2-40B4-BE49-F238E27FC236}">
                <a16:creationId xmlns:a16="http://schemas.microsoft.com/office/drawing/2014/main" id="{A5914B85-DA9C-47EE-B3DC-B37AD523A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7D67F866-B941-4112-8EF3-95088DCE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DE18C80-2E33-499B-AFC9-3082C112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>
            <a:fillRect/>
          </a:stretch>
        </p:blipFill>
        <p:spPr bwMode="auto">
          <a:xfrm>
            <a:off x="5572125" y="2971800"/>
            <a:ext cx="354647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529BE985-2A70-4E8F-8143-98425C65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12913"/>
            <a:ext cx="3935413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Rectangle 6">
            <a:extLst>
              <a:ext uri="{FF2B5EF4-FFF2-40B4-BE49-F238E27FC236}">
                <a16:creationId xmlns:a16="http://schemas.microsoft.com/office/drawing/2014/main" id="{D647E990-34BC-47EC-AB40-C704E6585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3DDAC0B7-98A9-49C3-BA94-E3E383CF46C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38150" y="3605213"/>
            <a:ext cx="421163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Jednostka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centraln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a MOSAIC M1 posiada funkcję wymiennej pamięci MCM (Mosaic Configuration Memory). Może być używana do zapisywania danych konfiguracyjnych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lub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do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ich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kopiowania do nowego kontrolera MOSAIC.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EDC2F5ED-7BBD-452B-B969-EC5EBE928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Text Box 2">
            <a:extLst>
              <a:ext uri="{FF2B5EF4-FFF2-40B4-BE49-F238E27FC236}">
                <a16:creationId xmlns:a16="http://schemas.microsoft.com/office/drawing/2014/main" id="{29800CCF-7FB7-4497-AE7C-314E8BCD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60BDBE8C-1876-44C8-BF73-AB256308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7972334B-F01D-420E-B68B-A2C20C84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55813"/>
            <a:ext cx="365601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017A2765-6BE9-437F-95D2-375195E9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177F562E-5553-441D-8718-BDDEA372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93838"/>
            <a:ext cx="581818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en-US" sz="2000" b="1">
                <a:solidFill>
                  <a:srgbClr val="003B76"/>
                </a:solidFill>
              </a:rPr>
              <a:t>MAGISTRALA KOMUNIKACYJNA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2DB94F2F-58DF-4867-87CC-20A8A9A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970088"/>
            <a:ext cx="4202112" cy="488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Rectangle 8">
            <a:extLst>
              <a:ext uri="{FF2B5EF4-FFF2-40B4-BE49-F238E27FC236}">
                <a16:creationId xmlns:a16="http://schemas.microsoft.com/office/drawing/2014/main" id="{18C43B86-437D-40CB-9B5B-1B4DF0D8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0450"/>
            <a:ext cx="38481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914400"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2" indent="0"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MSC pozwala na komunikację między jednostk</a:t>
            </a:r>
            <a:r>
              <a:rPr lang="pl-PL" altLang="en-US">
                <a:solidFill>
                  <a:srgbClr val="003B76"/>
                </a:solidFill>
              </a:rPr>
              <a:t>ą centralną a modułami </a:t>
            </a:r>
            <a:r>
              <a:rPr lang="en-US" altLang="en-US">
                <a:solidFill>
                  <a:srgbClr val="003B76"/>
                </a:solidFill>
              </a:rPr>
              <a:t>rozszerzeń poprzez szybkie złącze umieszczone na szy</a:t>
            </a:r>
            <a:r>
              <a:rPr lang="pl-PL" altLang="en-US">
                <a:solidFill>
                  <a:srgbClr val="003B76"/>
                </a:solidFill>
              </a:rPr>
              <a:t>n</a:t>
            </a:r>
            <a:r>
              <a:rPr lang="en-US" altLang="en-US">
                <a:solidFill>
                  <a:srgbClr val="003B76"/>
                </a:solidFill>
              </a:rPr>
              <a:t>ie z tyłu modułu</a:t>
            </a:r>
            <a:r>
              <a:rPr lang="pl-PL" altLang="en-US">
                <a:solidFill>
                  <a:srgbClr val="003B76"/>
                </a:solidFill>
              </a:rPr>
              <a:t>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AE0451ED-EFCD-4BB5-B9F2-B06A2E93F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5895CAF0-F059-4EF1-BB3A-B7AECAB8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DEBAB02C-B1CD-4E7B-9391-985CF699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4813"/>
            <a:ext cx="33051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6B40B821-AA46-4EBA-A972-AD044B15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06ACC8F-927A-49F2-8FC2-1BF77CC0C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874838"/>
            <a:ext cx="49418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Oprogramowanie konfiguracyjne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8826FCF6-F236-4C10-906A-97A2C668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65425"/>
            <a:ext cx="47498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1EB6416F-0EF4-4C0C-AC7C-B6F90FF7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>
            <a:extLst>
              <a:ext uri="{FF2B5EF4-FFF2-40B4-BE49-F238E27FC236}">
                <a16:creationId xmlns:a16="http://schemas.microsoft.com/office/drawing/2014/main" id="{AA9A69C5-D6AA-4AE6-986B-EED20F166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B81BFB9B-2474-45FF-BAA2-1C79EF79D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7E2E216F-510D-4A32-AE82-FA1D05B3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03313"/>
            <a:ext cx="33051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506032E3-73A9-4018-AF1E-27687A43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B22F00DE-370D-46DB-9001-C56DE5A34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979613"/>
            <a:ext cx="87709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O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programowanie Mosaic Safety Designer (MSD) jest przyjaznym dla użytkownika narzędziem konfiguracyjnym, które umożliwia programowanie MOSAIC w kilku prostych krokach.</a:t>
            </a:r>
            <a:b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Klikając na ikony funkcji łatwo jest skonfigurować wszystkie funkcje bezpieczeństwa.</a:t>
            </a:r>
          </a:p>
        </p:txBody>
      </p:sp>
      <p:pic>
        <p:nvPicPr>
          <p:cNvPr id="20487" name="Picture 7">
            <a:extLst>
              <a:ext uri="{FF2B5EF4-FFF2-40B4-BE49-F238E27FC236}">
                <a16:creationId xmlns:a16="http://schemas.microsoft.com/office/drawing/2014/main" id="{CC3EB31E-EAFF-4FA1-A046-8A79558F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259138"/>
            <a:ext cx="41783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2D9AB4EB-5509-45DE-B93F-C5AA6385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62313"/>
            <a:ext cx="4808538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274DA1"/>
                </a:solidFill>
              </a:rPr>
              <a:t>Mosaic Safety Designer (MSD) gwarantuje</a:t>
            </a:r>
            <a:r>
              <a:rPr lang="pl-PL" altLang="en-US" sz="1600">
                <a:solidFill>
                  <a:srgbClr val="274DA1"/>
                </a:solidFill>
              </a:rPr>
              <a:t> dzięki wbudowanym procedurom walidacji, </a:t>
            </a:r>
            <a:r>
              <a:rPr lang="en-US" altLang="en-US" sz="1600">
                <a:solidFill>
                  <a:srgbClr val="274DA1"/>
                </a:solidFill>
              </a:rPr>
              <a:t>że konfiguracja </a:t>
            </a:r>
            <a:r>
              <a:rPr lang="pl-PL" altLang="en-US" sz="1600">
                <a:solidFill>
                  <a:srgbClr val="274DA1"/>
                </a:solidFill>
              </a:rPr>
              <a:t>sterownika </a:t>
            </a:r>
            <a:r>
              <a:rPr lang="en-US" altLang="en-US" sz="1600">
                <a:solidFill>
                  <a:srgbClr val="274DA1"/>
                </a:solidFill>
              </a:rPr>
              <a:t>nie </a:t>
            </a:r>
            <a:r>
              <a:rPr lang="pl-PL" altLang="en-US" sz="1600">
                <a:solidFill>
                  <a:srgbClr val="274DA1"/>
                </a:solidFill>
              </a:rPr>
              <a:t>do</a:t>
            </a:r>
            <a:r>
              <a:rPr lang="en-US" altLang="en-US" sz="1600">
                <a:solidFill>
                  <a:srgbClr val="274DA1"/>
                </a:solidFill>
              </a:rPr>
              <a:t>prowadzi do niebezpiecznych sytuacji</a:t>
            </a:r>
            <a:r>
              <a:rPr lang="pl-PL" altLang="en-US" sz="1600">
                <a:solidFill>
                  <a:srgbClr val="274DA1"/>
                </a:solidFill>
              </a:rPr>
              <a:t>.</a:t>
            </a:r>
            <a:r>
              <a:rPr lang="en-US" altLang="en-US" sz="1600">
                <a:solidFill>
                  <a:srgbClr val="274DA1"/>
                </a:solidFill>
              </a:rPr>
              <a:t> </a:t>
            </a:r>
            <a:r>
              <a:rPr lang="pl-PL" altLang="en-US" sz="1600">
                <a:solidFill>
                  <a:srgbClr val="274DA1"/>
                </a:solidFill>
              </a:rPr>
              <a:t>T</a:t>
            </a:r>
            <a:r>
              <a:rPr lang="en-US" altLang="en-US" sz="1600">
                <a:solidFill>
                  <a:srgbClr val="274DA1"/>
                </a:solidFill>
              </a:rPr>
              <a:t>ym samym oszczędza czas przy uruchamianiu</a:t>
            </a:r>
            <a:r>
              <a:rPr lang="pl-PL" altLang="en-US" sz="1600">
                <a:solidFill>
                  <a:srgbClr val="274DA1"/>
                </a:solidFill>
              </a:rPr>
              <a:t> </a:t>
            </a:r>
            <a:r>
              <a:rPr lang="en-US" altLang="en-US" sz="1600">
                <a:solidFill>
                  <a:srgbClr val="274DA1"/>
                </a:solidFill>
              </a:rPr>
              <a:t>urządzenia</a:t>
            </a:r>
            <a:r>
              <a:rPr lang="pl-PL" altLang="en-US" sz="1600">
                <a:solidFill>
                  <a:srgbClr val="274DA1"/>
                </a:solidFill>
              </a:rPr>
              <a:t>.</a:t>
            </a:r>
          </a:p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Ponadto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,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zarządzanie hasłami Mosaic Safety Designer (MSD)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,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zabezpiecz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a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przed nieuprawnionym dostępem do konfiguracji oprogramowania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i dokonywaniem nieautoryzowanych zmian w programie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A6ABEF2F-4721-4322-9306-A8E99982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451AB951-4601-4D84-85C3-52F74B17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E8382440-7E67-4CC5-932F-A468715DF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5580063"/>
            <a:ext cx="6516687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  <a:latin typeface="Tahoma" panose="020B0604030504040204" pitchFamily="34" charset="0"/>
              </a:rPr>
              <a:t>Mosaic master M1 posiada złącze USB 2.0 do podłączenia z laptopem, na którym jest zainstalowane oprogramowanie “Mosaic Safety Designer” (MSD)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00D395D8-2774-4BB9-A21A-36D0D2BA7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606A756D-AE42-4EEF-9E31-821A7403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285875"/>
            <a:ext cx="64865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47E271BB-F90F-45C1-95EF-634BA3DC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72A5E12E-FA78-48F2-A6AC-171152F0E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E3CC15D4-8762-4EDB-8B2F-0927E676B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3" y="739775"/>
            <a:ext cx="1341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HASŁO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B3461CC5-1E87-4B37-A24D-3B52DAB0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456113"/>
            <a:ext cx="38735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C8F5C0E5-2D28-4965-B415-58DE8F684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09675"/>
            <a:ext cx="88011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Są </a:t>
            </a:r>
            <a:r>
              <a:rPr lang="pl-PL" altLang="en-US">
                <a:solidFill>
                  <a:srgbClr val="003B76"/>
                </a:solidFill>
              </a:rPr>
              <a:t>dwa</a:t>
            </a:r>
            <a:r>
              <a:rPr lang="it-IT" altLang="en-US">
                <a:solidFill>
                  <a:srgbClr val="003B76"/>
                </a:solidFill>
              </a:rPr>
              <a:t> po</a:t>
            </a:r>
            <a:r>
              <a:rPr lang="pl-PL" altLang="en-US">
                <a:solidFill>
                  <a:srgbClr val="003B76"/>
                </a:solidFill>
              </a:rPr>
              <a:t>z</a:t>
            </a:r>
            <a:r>
              <a:rPr lang="it-IT" altLang="en-US">
                <a:solidFill>
                  <a:srgbClr val="003B76"/>
                </a:solidFill>
              </a:rPr>
              <a:t>iomy haseł: Level 1 i Level 2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Hasło Level 1 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	H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a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s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ło do wyświetlania działania i konfiguracji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programu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. Hasło to pozwala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tylko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na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dostęp do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pliku dziennika,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przeglądanie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konfiguracji systemu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onitor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owanie działania układu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w czasie rzeczywistym.</a:t>
            </a:r>
          </a:p>
          <a:p>
            <a:pPr>
              <a:buClrTx/>
              <a:buFontTx/>
              <a:buNone/>
            </a:pPr>
            <a:endParaRPr lang="it-IT" altLang="en-US" sz="16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Hasło Level 2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	Jest to </a:t>
            </a:r>
            <a:r>
              <a:rPr lang="it-IT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hasło projektanta. Pozwala załadować, zmodyfikować, zapisać i przesłać (z komputera PC do Mosaic) konfigurację projektu.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3D9799AA-A266-40B9-94EA-89F00E225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72E050F4-5A77-4412-A451-A6893FA30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8F082943-040E-4C89-9E47-ED19AECB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53238662-B0D5-4B60-A572-3119B0F1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620713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</a:rPr>
              <a:t>Modułowy Zintegrowany Kontroler Bezpieczeństwa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4996CBEE-16DF-410B-AE0D-A191AD5D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03475"/>
            <a:ext cx="36830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6FBA4EDE-6278-47B4-8939-E6F9B4381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3313113"/>
            <a:ext cx="5037138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MOSAIC jest kontrolerem bezpieczeństwa mogącym zarządzać wszystkimi funkcjami bezpieczeństwa maszyny lub instalacji</a:t>
            </a:r>
          </a:p>
          <a:p>
            <a:pPr>
              <a:spcBef>
                <a:spcPts val="1250"/>
              </a:spcBef>
              <a:buClrTx/>
              <a:buFontTx/>
              <a:buNone/>
            </a:pPr>
            <a:endParaRPr lang="en-US" altLang="en-US" sz="2000">
              <a:solidFill>
                <a:srgbClr val="274DA1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E20A3D76-6738-40C4-96F8-34C56064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58963"/>
            <a:ext cx="3783012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9BC52981-88E5-486B-B460-941A0C388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4BE757EA-06F8-4CA8-8842-EBC94179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F6A6D75A-5C8C-4776-BC79-EDE2D3A93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5438"/>
            <a:ext cx="5357813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Plik LOG</a:t>
            </a:r>
          </a:p>
          <a:p>
            <a:pPr algn="ctr"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Poziom Level 1</a:t>
            </a: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 dziennika z datą utworzenia i sumą kontrolną CRC (4-cyfrowy szesnastkowy identyfikator) projektów są przechowywane w M1.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Dziennik może zapisać do 5 kolejnych w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ersji programu konfiguracyjnego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,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informując o historii zmian konfiguracji.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 dziennika można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otworzyć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za pomocą ikony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na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pasku narzędzi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programu MSD.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141671B6-8415-486A-AA46-0AEA7DC4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2786063"/>
            <a:ext cx="3717925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4AC21064-51C9-4310-A8C8-7F7FD7967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0263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1286D7AD-C149-46D3-A9AA-C716ACA2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D1C39E75-4E2A-4198-8B3E-9512FC72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C6631C81-6E9B-43D4-A01E-A93148D6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3"/>
          <a:stretch>
            <a:fillRect/>
          </a:stretch>
        </p:blipFill>
        <p:spPr bwMode="auto">
          <a:xfrm>
            <a:off x="190500" y="1971675"/>
            <a:ext cx="86995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9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A0A78713-8A55-47EF-B200-C6233E1D3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739775"/>
            <a:ext cx="2700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MONITOR  I/O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2D72DA11-5C72-4AC9-A99E-A2B46DBD4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en-US" sz="1600" b="1">
                <a:solidFill>
                  <a:srgbClr val="003B76"/>
                </a:solidFill>
                <a:cs typeface="Lucida Sans Unicode" panose="020B0602030504020204" pitchFamily="34" charset="0"/>
              </a:rPr>
              <a:t>Funkcja </a:t>
            </a:r>
            <a:r>
              <a:rPr lang="it-IT" altLang="en-US" sz="1600" b="1">
                <a:solidFill>
                  <a:srgbClr val="003B76"/>
                </a:solidFill>
                <a:cs typeface="Lucida Sans Unicode" panose="020B0602030504020204" pitchFamily="34" charset="0"/>
              </a:rPr>
              <a:t>Monitor umożliwia monitorowanie w czasie rzeczywistym wszystkich wyjść i wejść systemu Mosaic wraz z  informacjami diagnostycznymi.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0F48BB3A-A139-418B-B2D3-F5BF4DEF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29E6270E-D5D6-458B-9F46-5B5CE395A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2FE50748-8BB9-4E88-B7E5-017034EE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162050"/>
            <a:ext cx="562927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AEDDD242-B37E-48D5-B1BA-284DF48FE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942975"/>
            <a:ext cx="36179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Pasek narzędzi MSD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1E38A174-5C67-4237-99FA-8AA51ACB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480566A3-0F45-49EE-8295-632D1041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54B3F86C-4090-43F8-87C0-45AF5867E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4AE6FB9-F87C-41E8-B008-37D246D7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30425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E STOP (Stop awaryjny)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status wejść urządzenia do awaryjnego zatrzymania. Jeśli przycisk awaryjnego zatrzymania został wciśnięty (styki otwarte) wyjście jest 0.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 nie wyjście 1.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B1EF8ED3-DCB0-4581-B80D-1687CC94D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694113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E-Brama (bramki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stan wejść ruchomej osłony lub bramy bezpiezeńśtwa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ruchoma osłona lub brama bezpieczeń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twa jest otwarta, wyjście jest 0. W przeciwnym wypadku wyjście jest 1.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CFF860AD-2391-4F28-947E-C540B21C5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240338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</a:rPr>
              <a:t>Zezwolenie </a:t>
            </a:r>
            <a:r>
              <a:rPr lang="it-IT" altLang="en-US" sz="1400" b="1">
                <a:solidFill>
                  <a:srgbClr val="003B76"/>
                </a:solidFill>
              </a:rPr>
              <a:t> (</a:t>
            </a:r>
            <a:r>
              <a:rPr lang="pl-PL" altLang="en-US" sz="1400" b="1">
                <a:solidFill>
                  <a:srgbClr val="003B76"/>
                </a:solidFill>
              </a:rPr>
              <a:t>np. od</a:t>
            </a:r>
            <a:r>
              <a:rPr lang="it-IT" altLang="en-US" sz="1400" b="1">
                <a:solidFill>
                  <a:srgbClr val="003B76"/>
                </a:solidFill>
              </a:rPr>
              <a:t>blokowywanie kluczem)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status wejść </a:t>
            </a:r>
            <a:r>
              <a:rPr lang="pl-PL" altLang="en-US" sz="1400">
                <a:solidFill>
                  <a:srgbClr val="003B76"/>
                </a:solidFill>
              </a:rPr>
              <a:t>typu zezwolenie np. </a:t>
            </a:r>
            <a:r>
              <a:rPr lang="en-US" altLang="en-US" sz="1400">
                <a:solidFill>
                  <a:srgbClr val="003B76"/>
                </a:solidFill>
              </a:rPr>
              <a:t>ręczne odblokowani</a:t>
            </a:r>
            <a:r>
              <a:rPr lang="pl-PL" altLang="en-US" sz="1400">
                <a:solidFill>
                  <a:srgbClr val="003B76"/>
                </a:solidFill>
              </a:rPr>
              <a:t>e</a:t>
            </a:r>
            <a:r>
              <a:rPr lang="en-US" altLang="en-US" sz="1400">
                <a:solidFill>
                  <a:srgbClr val="003B76"/>
                </a:solidFill>
              </a:rPr>
              <a:t> kluczem 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 klucz nie jest włączony wyjści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e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jest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w stanie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0. W przeciwnym wypadku wyjście jest 1.</a:t>
            </a: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A08FD042-53DC-4616-B594-3E517EE54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36FCEF5E-BF26-4A6B-A76F-DAF40A8A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128838"/>
            <a:ext cx="1112838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864FC48C-331C-4174-9BB1-9FDD15EC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657600"/>
            <a:ext cx="11350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300477A4-1DDF-4230-9BD0-56C8167B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237163"/>
            <a:ext cx="115728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0A6D6542-529C-4826-B02B-B70547F2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AEBEEDA6-E036-4C2F-8CAA-BDB405CF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8B9D63B9-B778-45E5-A56B-B19DF918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5E3B3B5-62A9-47D0-8173-07EDD7A0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208213"/>
            <a:ext cx="7289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ESPE (optoelektroniczne kurtyny bezpieczeńśtwa/skaner laserowy)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jść optoelektronicznej kurtyny (lub laserowego skanera). Jeśli obszar chroniony kurtyny jest zajęty, (wyjście kurtyny jest w stanie niskim) wyjście jest 0. W przeciwnym razie, jeśli obszar jest pusty wyjście modułu jest 1.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DE87A290-7D58-43C5-894C-1E4F6BA92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7814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Przycisk nożny (nożny przycisk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status nożnego przycisku bezpieczeństwa. Jeżeli przycisk nożny nie jest wciśnięty to wyjście jest 0. W innym przypadku przycisk nożny jest 1.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EC80ABD-F69E-43A9-82A5-3952AC57C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387975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Fotokomórka (fotokomórka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jść fotokomórki. Jeśli promień fotokomórki jest 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przesłonięty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(wyjście fotokomórki jest 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nieaktywne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) wyjście jest 0. W przeciwnym wypadku wyjście jest 1.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Musi być wykorzystane wyjście TEST.</a:t>
            </a:r>
          </a:p>
        </p:txBody>
      </p:sp>
      <p:pic>
        <p:nvPicPr>
          <p:cNvPr id="27655" name="Picture 7">
            <a:extLst>
              <a:ext uri="{FF2B5EF4-FFF2-40B4-BE49-F238E27FC236}">
                <a16:creationId xmlns:a16="http://schemas.microsoft.com/office/drawing/2014/main" id="{8CF9311C-96A0-46F6-9EA1-C899A39E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28850"/>
            <a:ext cx="11842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64335044-661C-4576-9F9D-0B3A1D21B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721100"/>
            <a:ext cx="1185863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4A551BD0-0511-4273-A336-250BC266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249863"/>
            <a:ext cx="1220787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Rectangle 10">
            <a:extLst>
              <a:ext uri="{FF2B5EF4-FFF2-40B4-BE49-F238E27FC236}">
                <a16:creationId xmlns:a16="http://schemas.microsoft.com/office/drawing/2014/main" id="{E8FBE7A3-4419-4EB7-95AA-FAF60A87D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7094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kionfiguracyjne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03173E48-987E-4670-8E00-2C93FA6F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1E89119F-0ECB-4F8F-9A70-1020F8CF3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1A54D01F-20C4-47C8-B8AF-01FA607D9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objekty wejściowe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03BB8314-395C-4782-A56F-877B203E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11375"/>
            <a:ext cx="7289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MOD-SEL (przełącznik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wejść wyboru trybu pracy (do 4 wejść): jeśli tylko jedno wejście 1 to odpowiednie wyjście też jest 1. We wszystkich innych przypadkach, a więc wtedy, gdy wszystkie wejścia są 0 lub więcej niż jedno wejście 1 wszystkie wyjścia są 0.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31A20C6D-6060-4770-A7E7-2BC4E5FD7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660775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TWO-HAND (kontrola oburęczna)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</a:rPr>
              <a:t>y</a:t>
            </a:r>
            <a:r>
              <a:rPr lang="en-US" altLang="en-US" sz="1400">
                <a:solidFill>
                  <a:srgbClr val="003B76"/>
                </a:solidFill>
              </a:rPr>
              <a:t>jść z przełącznika sterowanego oburącz. Tylko jeśli oba przyciski są naciśnięte w czasie </a:t>
            </a:r>
            <a:r>
              <a:rPr lang="pl-PL" altLang="en-US" sz="1400">
                <a:solidFill>
                  <a:srgbClr val="003B76"/>
                </a:solidFill>
              </a:rPr>
              <a:t>&lt;</a:t>
            </a:r>
            <a:r>
              <a:rPr lang="en-US" altLang="en-US" sz="1400">
                <a:solidFill>
                  <a:srgbClr val="003B76"/>
                </a:solidFill>
              </a:rPr>
              <a:t>500ms wyjście jest 1. W przeciwnym razie wyjście jest 0.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FB9D4B3A-5593-496B-B300-81FCE80D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138738"/>
            <a:ext cx="7213600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S-MAT (maty bezpieczeństwa lub </a:t>
            </a:r>
            <a:r>
              <a:rPr lang="pl-PL" altLang="en-US" sz="1400" b="1">
                <a:solidFill>
                  <a:srgbClr val="003B76"/>
                </a:solidFill>
              </a:rPr>
              <a:t>listwy be</a:t>
            </a:r>
            <a:r>
              <a:rPr lang="it-IT" altLang="en-US" sz="1400" b="1">
                <a:solidFill>
                  <a:srgbClr val="003B76"/>
                </a:solidFill>
              </a:rPr>
              <a:t>zpieczeń</a:t>
            </a:r>
            <a:r>
              <a:rPr lang="pl-PL" altLang="en-US" sz="1400" b="1">
                <a:solidFill>
                  <a:srgbClr val="003B76"/>
                </a:solidFill>
              </a:rPr>
              <a:t>s</a:t>
            </a:r>
            <a:r>
              <a:rPr lang="it-IT" altLang="en-US" sz="1400" b="1">
                <a:solidFill>
                  <a:srgbClr val="003B76"/>
                </a:solidFill>
              </a:rPr>
              <a:t>twa)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jść z maty bezpieczeństwa. Jeśli ktoś stoi na macie wyjście jest 0. W przeciwnym razie, wyjście jest 1.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</a:rPr>
              <a:t>Musi być użyte wyjście TEST	</a:t>
            </a:r>
          </a:p>
          <a:p>
            <a:pPr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Nie może być używany z 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urządzeniami 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2-przewodowymi 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i/lub z terminacją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 rezystanc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j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ną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.</a:t>
            </a:r>
          </a:p>
        </p:txBody>
      </p:sp>
      <p:pic>
        <p:nvPicPr>
          <p:cNvPr id="28679" name="Picture 7">
            <a:extLst>
              <a:ext uri="{FF2B5EF4-FFF2-40B4-BE49-F238E27FC236}">
                <a16:creationId xmlns:a16="http://schemas.microsoft.com/office/drawing/2014/main" id="{ACB6302C-0604-47E4-A16C-13E75906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63763"/>
            <a:ext cx="117316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2B1F1DB3-05AB-4BC9-AB57-9FDDD34C7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68700"/>
            <a:ext cx="1171575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86C472A7-023D-4A07-A58A-B81608F1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243513"/>
            <a:ext cx="11795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2" name="Rectangle 10">
            <a:extLst>
              <a:ext uri="{FF2B5EF4-FFF2-40B4-BE49-F238E27FC236}">
                <a16:creationId xmlns:a16="http://schemas.microsoft.com/office/drawing/2014/main" id="{5B1B4E9C-C47F-4CEE-98B0-E0B72A72D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720725"/>
            <a:ext cx="7094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kionfiguracyjne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52884AE7-A99E-44AB-A907-6BAE908E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B68C2600-4A08-4321-B7E5-C74A480E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2EC9CBD8-49B1-4A48-97AD-E298FEC85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27E314EA-012B-4C0E-9702-44E3D708E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24075"/>
            <a:ext cx="72898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CZUJNIK 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jścia z czujnika (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innego niż 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czujnik bezpieczeństwa). Jeśli czujnik jest 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 stanie aktywnym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(wyjście czujnika jest błędem) wyjście jest 0. W przeciwnym razie, wyjście jest 1.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9182DEFE-498C-4BB8-A7C6-D0E6E715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7671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PRZYCISK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status wejście przycisku lub przełącznika. Jeśli przycisk jest naciśnięty to wyjście jest 1. W przeciwnym razie wyjście jest 0.</a:t>
            </a:r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A487C64C-3396-4710-A266-2913F077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694113"/>
            <a:ext cx="1119188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27580D99-C16C-4A57-A8CA-B84FDDC3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201863"/>
            <a:ext cx="11017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Rectangle 8">
            <a:extLst>
              <a:ext uri="{FF2B5EF4-FFF2-40B4-BE49-F238E27FC236}">
                <a16:creationId xmlns:a16="http://schemas.microsoft.com/office/drawing/2014/main" id="{781CF6CB-4ABE-42DD-B102-A64BF2374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720725"/>
            <a:ext cx="694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CAC3D9BD-24B1-4AFA-AA7C-3514756AF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623C5455-B9ED-4255-8DCE-60CC417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429E001C-55F2-4E3C-B81E-A2BEB8416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wyjściowe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CD2E62DF-1221-40E2-ADC3-B9BBAC651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201863"/>
            <a:ext cx="7099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OSSD (wyjścia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Wyjścia OSSD bezpieczeństwa nie wymagają konserwacji, Wyjście1 i wyjście 2 zasilane 24VDC jeśli wejście jest 1,  lub 0Vdc jeśli wejście jest 0.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Każda para OSSD ma wejście na RESTART_FBK. Wejście to musi być połączone w sposób opisany w paragrafie RESTART_FBK.</a:t>
            </a: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212E2A51-7A5A-4AE8-B53D-0E351A13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4483100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STATUS (wyjścia sygnału)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Umożliwia monitorowanie dowolnego punktu na wykresie, podłączając go do wejścia. Wyjście zwraca 24Vdc jeśli wejście jest 1 lub 0Vdc jeśli wejście </a:t>
            </a:r>
            <a:b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</a:br>
            <a: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jest 0. 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(STATUS nie jest wyjściem bezpieczeństwa)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79F37EE8-6DE7-4B40-8E47-5F22D9163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073275"/>
            <a:ext cx="91598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4C0B4985-12E2-4FB7-A24E-C4A541E9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425950"/>
            <a:ext cx="935037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Rectangle 8">
            <a:extLst>
              <a:ext uri="{FF2B5EF4-FFF2-40B4-BE49-F238E27FC236}">
                <a16:creationId xmlns:a16="http://schemas.microsoft.com/office/drawing/2014/main" id="{7F8F6157-9407-4BCF-AB9B-AFD904C70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739775"/>
            <a:ext cx="694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923428FB-2E71-45DA-8525-5FC22E2C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845A6C7E-B6B8-4452-978B-F1F30D8A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8A54B57C-F43A-46A4-893C-1329D6C6C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operacje mutingu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7D770E30-6776-4A3A-AA8B-996BE3AD1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1951038"/>
            <a:ext cx="73787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"L" z 2 czujnikami mutingu - tylko w jedną stronę otwarte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 z "L" logiką wykonuje wyciszenie sygnału wejściowego poprzez wyjścia czujników S1 i S2.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Wyciszanie zamyka się, gdy wzrasta sygnału wejściowy.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9C9BBC48-EA02-4BE6-82BA-D6C27F44F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2972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 z 2 czujnikami mutingu dwukierunkowego otwarcia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30325E"/>
                </a:solidFill>
                <a:cs typeface="Lucida Sans Unicode" panose="020B0602030504020204" pitchFamily="34" charset="0"/>
              </a:rPr>
              <a:t>Operator Mutingu z "T" logiką wykonuje wyciszenie sygnału wejściowego poprzez wyjścia czujników S1 i S2.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43136F22-2B37-4C7E-9956-DDADC911D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4402138"/>
            <a:ext cx="72136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 logika "Sekwencyjna "z 4 czujnikami mutingu dwukierunkowego otwarcia</a:t>
            </a:r>
          </a:p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Mutingu z logiką "Sekwencji" wykonuje wyciszenie sygnału wejściowego poprzez wyjścia czujników S1, S2, S3 i S4.</a:t>
            </a: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9EAA112B-CAC4-490C-AFEB-CB954C8C4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715000"/>
            <a:ext cx="72136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"T",logika "Równoległa"z 4 czujnikami mutingu dwukierunkowego otwarcia</a:t>
            </a:r>
          </a:p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Mutingu z logiką "Równoległą"  wykonuje wyciszenie sygnału wejściowego poprzez wyjścia czujników S1, S2, S3 i S4.</a:t>
            </a: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821AFDBB-973B-49ED-88DD-75335002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707063"/>
            <a:ext cx="12128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768804ED-88ED-45A8-B1AC-932D3CC9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368800"/>
            <a:ext cx="1249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C5B47072-F59F-452A-9930-FE4F0921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03575"/>
            <a:ext cx="1262062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534B7909-8CD4-42CE-8B63-32D27BF3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14525"/>
            <a:ext cx="1236663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6" name="Rectangle 12">
            <a:extLst>
              <a:ext uri="{FF2B5EF4-FFF2-40B4-BE49-F238E27FC236}">
                <a16:creationId xmlns:a16="http://schemas.microsoft.com/office/drawing/2014/main" id="{422309E0-C4E8-4A72-BACC-148F387DB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B4A19BC8-38CF-424D-96A9-53A084808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05DAE339-EB08-4B12-8B28-E870A3FE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4F5A7DC7-D950-40B9-AC06-57CE4BDFC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Operatory Pamięci</a:t>
            </a:r>
          </a:p>
          <a:p>
            <a:pPr algn="ctr"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Są wykorzystywane, jeśli zdecydujesz się zapisać wszystkie dane (PRAWDA lub FAŁSZ) z innych elementów projektu.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ABAB3791-F83D-4054-9315-112964C82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2574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Przrzutnik D (FLIP FLOP)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Przurzutnik D zapisuje wcześniej ustawiony stan na wyjściu Q na narastające zbocze zegara.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F00ACA1A-2A7E-4442-80A2-650C6AB6E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3698875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Przerzutnik SR (FLIP FLOP)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Przrzutnik SR ustawia wyjścia Q na 1 gdy jest SET, lub 0 gdy następuje reset.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0C3C0BC5-69BB-4742-847B-21A973E3A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7577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Ręczny RESTART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Umożliwia zapamiętanie sygnału Restart na narastające zbocze na wejściu Res.</a:t>
            </a: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379EDB05-19F3-41A7-8E2E-00E13CD4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808663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Monitorowany RESTART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Umożliwia zapamiętanie sygnału Restart na zboczu narastającym po opadającym zboczu wejścia Res.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	</a:t>
            </a:r>
          </a:p>
        </p:txBody>
      </p:sp>
      <p:pic>
        <p:nvPicPr>
          <p:cNvPr id="32776" name="Picture 8">
            <a:extLst>
              <a:ext uri="{FF2B5EF4-FFF2-40B4-BE49-F238E27FC236}">
                <a16:creationId xmlns:a16="http://schemas.microsoft.com/office/drawing/2014/main" id="{1CE20FE6-507D-4D82-9952-D664D4C2C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648075"/>
            <a:ext cx="10287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50FA7ACE-AB4E-4A4C-AC2D-640CEBFCF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233613"/>
            <a:ext cx="9604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9FE26990-CF25-432D-A8BA-D7511113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745038"/>
            <a:ext cx="99695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id="{B8813C8D-F1D8-4AF4-ADA8-6750FC21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824538"/>
            <a:ext cx="1020763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80" name="Rectangle 12">
            <a:extLst>
              <a:ext uri="{FF2B5EF4-FFF2-40B4-BE49-F238E27FC236}">
                <a16:creationId xmlns:a16="http://schemas.microsoft.com/office/drawing/2014/main" id="{DCEE4B69-AE2D-43E4-841B-F278E4B2F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9DEC1B1A-0A75-4C7C-87A6-7F329188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92E17F44-382B-4C4D-9DD4-C25909669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ECB19DF7-0E57-45A7-9542-D33CE5DE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8016051C-B8DF-461E-B054-EC43FE6D7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031A2585-FBED-498D-B4BA-A73695E3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20825"/>
            <a:ext cx="5462588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9D2E3727-EAC1-45FC-87BF-A320CBBF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795588"/>
            <a:ext cx="399573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MOSAIC może zarządzać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sygnałami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z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czujnik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ów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bezpieczeństwa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taki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ch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jak kurtyny świetlne, fotokomórki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przyciski bezpieczeń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twa,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listwy naciskowe i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maty bezpieczeństwa przyciski kontrol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ne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wyłączniki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magnetyczne lub mechaniczne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95C17BEF-66F8-459A-8A4D-998DA931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D60432FD-4446-4876-96C1-B8201782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5D1091E3-7B24-46AD-AC79-A5A136A26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1404938"/>
            <a:ext cx="8205788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operator licznika</a:t>
            </a: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A6DAC3A1-0A49-4947-87E7-E3918E695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2947988"/>
            <a:ext cx="7213600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LICZNIK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Licznik impulsów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Licznik generuje impuls tak szybko jak osiągnięta zostanie wartość zadana. </a:t>
            </a:r>
          </a:p>
          <a:p>
            <a:pPr>
              <a:buClrTx/>
              <a:buFontTx/>
              <a:buNone/>
            </a:pPr>
            <a:endParaRPr lang="en-US" altLang="en-US" sz="14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endParaRPr lang="en-US" altLang="en-US" sz="1400">
              <a:solidFill>
                <a:srgbClr val="003B76"/>
              </a:solidFill>
            </a:endParaRP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Posiada 3 tryby działania: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1) AUTOMATYCZNY (STANDARDOWO USTAWIONY)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2) MANUALNY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3) AUTOMATYCZNY + MANUALNY</a:t>
            </a:r>
            <a:r>
              <a:rPr lang="it-IT" altLang="en-US" sz="1400">
                <a:solidFill>
                  <a:srgbClr val="003B76"/>
                </a:solidFill>
              </a:rPr>
              <a:t>.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66A5B3FD-D376-46F5-9529-13951CE0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432175"/>
            <a:ext cx="1093787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Rectangle 6">
            <a:extLst>
              <a:ext uri="{FF2B5EF4-FFF2-40B4-BE49-F238E27FC236}">
                <a16:creationId xmlns:a16="http://schemas.microsoft.com/office/drawing/2014/main" id="{CF76E7E2-F0E8-463A-A91F-9B32EF820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5866E3A0-FE33-4E0B-80F4-5CEE3614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189775E0-8726-4B58-86E1-E8CF3D0FA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72C3A6DE-C807-4B25-BD00-7DD1DD434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1328738"/>
            <a:ext cx="86233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operatory zegara</a:t>
            </a:r>
          </a:p>
          <a:p>
            <a:pPr algn="ctr">
              <a:buClrTx/>
              <a:buFontTx/>
              <a:buNone/>
            </a:pPr>
            <a:endParaRPr lang="it-IT" altLang="en-US" sz="8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Operator TIMERa pozwala na wygenerowanie sygnału (PRAWDA lub FAŁSZ) dla zdefiniowanego przez użytkownika czasu.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36475715-502E-4EBE-91B0-FAE7C9A31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339975"/>
            <a:ext cx="76581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ZEGAR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Generuje sygnał wyjściowy zegara w pożądanym okresie, jeżeli wyjście jest 1.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07CDE501-B9A7-49C9-A998-3D53D3B82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35131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Przerzutnik MONOSTABILNY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Generuje na poziom 1 wyjścia aktywowanego przez narastające zbocze na wejściu i pozostaje w tym stanie przez ustawiony czas.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D30097B4-C0A0-4783-A9F9-EFB30C7E7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613275"/>
            <a:ext cx="745013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PRZEJŚCIE POWODUJE KONTAKT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 tym przerzutniku następuje przejście sygnału wyjścia na wejściE. Jednakże, jeśli jest to 1 na okres dłuższy niż określony czas, zmienia się wyjście na 0.</a:t>
            </a: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ED22E04F-C059-4AC3-965B-C45438FC1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8007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OPÓŹNIENIE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Powoduje opóźnienia sygnału poprzez ustawienie wyjścia na 1 po ustalonym czasie, przed zmianą poziomu sygnału wejściowego. </a:t>
            </a:r>
          </a:p>
        </p:txBody>
      </p:sp>
      <p:pic>
        <p:nvPicPr>
          <p:cNvPr id="34824" name="Picture 8">
            <a:extLst>
              <a:ext uri="{FF2B5EF4-FFF2-40B4-BE49-F238E27FC236}">
                <a16:creationId xmlns:a16="http://schemas.microsoft.com/office/drawing/2014/main" id="{FB0C94E9-4ECE-410F-AAFD-6A5F9D32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308225"/>
            <a:ext cx="10350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347C9C2E-8837-4A95-94F1-9C81D591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638675"/>
            <a:ext cx="1089025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459C3B86-7998-4F4A-AF5B-4B2A53EFF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22663"/>
            <a:ext cx="115411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2E132965-BF0D-446A-9182-2DA58B02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07075"/>
            <a:ext cx="9636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8" name="Rectangle 12">
            <a:extLst>
              <a:ext uri="{FF2B5EF4-FFF2-40B4-BE49-F238E27FC236}">
                <a16:creationId xmlns:a16="http://schemas.microsoft.com/office/drawing/2014/main" id="{D5D88EC2-2EF0-4367-BE2B-08DD4BB4D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CE43A04B-B7A7-41CD-93AC-2217BC13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B53B39D0-2ED5-4A21-8A21-AF6D55C0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92EC430A-FF9D-4A86-9CB4-29E14AE40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operatory logiczne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0B115E58-D8F9-4165-A4DA-DDDAEE1B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17328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AND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wejścia są 1.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3BDC5F9D-09B3-4CAA-A33A-64481379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136900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NAND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wejścia są 1.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E7615061-6738-473A-B22C-A0C0DA687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0846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NOT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Odwraca stan na wyjściu.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5C64010B-53C4-41D7-909E-2F43845A9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0117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co najmniej jedno wejście jest 1.</a:t>
            </a: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1DA967CA-AB64-46E3-8F3C-8508837A7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9134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co najmniej jedno wejście jest 1.</a:t>
            </a:r>
          </a:p>
        </p:txBody>
      </p:sp>
      <p:pic>
        <p:nvPicPr>
          <p:cNvPr id="35849" name="Picture 9">
            <a:extLst>
              <a:ext uri="{FF2B5EF4-FFF2-40B4-BE49-F238E27FC236}">
                <a16:creationId xmlns:a16="http://schemas.microsoft.com/office/drawing/2014/main" id="{6BB70A9F-9FC4-4845-8B92-44B94357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063875"/>
            <a:ext cx="1127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E2EF2C17-E51B-458B-B145-DBA20292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021263"/>
            <a:ext cx="9810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77394741-F83D-456C-974E-E0AEA1165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6463"/>
            <a:ext cx="989013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800ECCDD-A216-401E-8A61-2E00EAE3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21138"/>
            <a:ext cx="9906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3" name="Picture 13">
            <a:extLst>
              <a:ext uri="{FF2B5EF4-FFF2-40B4-BE49-F238E27FC236}">
                <a16:creationId xmlns:a16="http://schemas.microsoft.com/office/drawing/2014/main" id="{DB42CAC9-AFCB-4588-AA3D-EAF14839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922963"/>
            <a:ext cx="10652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4" name="Rectangle 14">
            <a:extLst>
              <a:ext uri="{FF2B5EF4-FFF2-40B4-BE49-F238E27FC236}">
                <a16:creationId xmlns:a16="http://schemas.microsoft.com/office/drawing/2014/main" id="{D92DAA84-07E5-43C5-B9FE-AE1A2CF4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31A24C4C-4FF7-41E3-8556-5EC7B6785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FFD39C37-7E73-48AC-A5E7-C40655EB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DD9966F5-99D4-40CE-912D-A741069B2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Bloki funkcyjne – operatory logiczne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E2AF02FE-A7C9-402D-B99B-AA0FC4128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21138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XOR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wszystkie wejścia są w tym samym stanie logicznym.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69F8C57D-E9B3-40DD-8470-D49653347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130550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XNOR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wszystkie wejścia są w tym samym stanie logicznym.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8D920CD8-1A99-4C85-B488-1CCE673D2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3005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MULTIPLEXER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Przekazuje sygnał z wejścia do wyjścia w zależności od wyboru “Sel”.</a:t>
            </a:r>
          </a:p>
        </p:txBody>
      </p:sp>
      <p:pic>
        <p:nvPicPr>
          <p:cNvPr id="36871" name="Picture 7">
            <a:extLst>
              <a:ext uri="{FF2B5EF4-FFF2-40B4-BE49-F238E27FC236}">
                <a16:creationId xmlns:a16="http://schemas.microsoft.com/office/drawing/2014/main" id="{DFB857E7-B99B-4E22-9DD6-94257234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49488"/>
            <a:ext cx="98901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067F4D88-5D12-4764-AEC6-C57A8F3F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202113"/>
            <a:ext cx="1190625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9AFBCB51-2BF3-4C43-B6B7-D659C0FC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173413"/>
            <a:ext cx="1152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4" name="Rectangle 10">
            <a:extLst>
              <a:ext uri="{FF2B5EF4-FFF2-40B4-BE49-F238E27FC236}">
                <a16:creationId xmlns:a16="http://schemas.microsoft.com/office/drawing/2014/main" id="{2C1D72E4-B426-4445-9943-813CEA05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33AF8F4E-E8AC-4C47-8303-6383C2C4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0B363419-A2A9-43BE-9251-71120774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FBBD54ED-6855-4D9A-B67E-F4ADAD2E9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739775"/>
            <a:ext cx="40878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Schemat połączeniowy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B7468897-B645-4B34-B6C4-EC8E1FE8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784225"/>
            <a:ext cx="28638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9AACFF87-4F35-464F-8C35-FDE0072FC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298950"/>
            <a:ext cx="203517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1231E158-AB6C-48D5-8DD3-C8E0ABCF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468438"/>
            <a:ext cx="4075112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12AF11DD-DDE0-477E-A6E6-D40D4E25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Text Box 2">
            <a:extLst>
              <a:ext uri="{FF2B5EF4-FFF2-40B4-BE49-F238E27FC236}">
                <a16:creationId xmlns:a16="http://schemas.microsoft.com/office/drawing/2014/main" id="{EAE849D0-AD98-45B1-BE91-D614D09D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01066B4C-A8A6-4D1D-A9B7-27002266B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F9134FE2-04C4-4BAA-B942-5B50804FC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DF0A36DA-A58A-4010-8BF5-445FF049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297113"/>
            <a:ext cx="48466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Dane techniczne</a:t>
            </a:r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1F8514C0-B645-43B0-90A9-4F0EEE80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857375"/>
            <a:ext cx="36830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CC5ECD1E-A813-42A3-9F6E-BF8AD8C7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725738"/>
            <a:ext cx="7261225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38E84CBB-9AF5-44CD-9ECF-F1ED56DE6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>
            <a:extLst>
              <a:ext uri="{FF2B5EF4-FFF2-40B4-BE49-F238E27FC236}">
                <a16:creationId xmlns:a16="http://schemas.microsoft.com/office/drawing/2014/main" id="{D10421A7-9B1B-482F-82E9-DF04D810C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D424A10F-B078-48BB-946C-8E5CD04D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2DD04F4E-14C1-4DF8-AE30-F8819A20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>
            <a:fillRect/>
          </a:stretch>
        </p:blipFill>
        <p:spPr bwMode="auto">
          <a:xfrm>
            <a:off x="6600825" y="2971800"/>
            <a:ext cx="251777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53EDC473-F93D-491B-9877-CDD506E8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6DB3712-58D5-498A-A73E-EC06B9CCD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33550"/>
            <a:ext cx="65849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30325E"/>
                </a:solidFill>
              </a:rPr>
              <a:t>     </a:t>
            </a:r>
            <a:r>
              <a:rPr lang="it-IT" altLang="en-US" b="1">
                <a:solidFill>
                  <a:srgbClr val="30325E"/>
                </a:solidFill>
              </a:rPr>
              <a:t>Mosaic Configuration Memory – MCM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600">
                <a:solidFill>
                  <a:srgbClr val="30325E"/>
                </a:solidFill>
              </a:rPr>
              <a:t>MCM pracuje jako Master, a dane zawarte zostaną nadpisane w pamięci MOSAIC M1, po tym jak M1 przeprowadzi test spójności odnośnie informacji zawartych w pamięci chipa.</a:t>
            </a:r>
          </a:p>
          <a:p>
            <a:pPr>
              <a:buClrTx/>
              <a:buFontTx/>
              <a:buNone/>
            </a:pPr>
            <a:endParaRPr lang="it-IT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30325E"/>
                </a:solidFill>
              </a:rPr>
              <a:t>Używając funkcji konfiguracyjnych możesz uniemożliwić nadpisywanie w MOSAICu M1.</a:t>
            </a:r>
          </a:p>
          <a:p>
            <a:pPr>
              <a:buClrTx/>
              <a:buFontTx/>
              <a:buNone/>
            </a:pPr>
            <a:r>
              <a:rPr lang="en-US" altLang="en-US" sz="1600">
                <a:solidFill>
                  <a:srgbClr val="30325E"/>
                </a:solidFill>
                <a:cs typeface="Lucida Sans Unicode" panose="020B0602030504020204" pitchFamily="34" charset="0"/>
              </a:rPr>
              <a:t>Operacja nadpisywania będzie zapisywana w porządku chronologicznym w pliku dziennika obecnym w MOSAICu M1.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F373E38E-5AFE-4D06-B3DF-4FA9E9DD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75009581-1A9D-4B7D-8F72-6D321B98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E3BDC654-A517-429F-ACAC-5C8CC3E7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20200" r="5000" b="2437"/>
          <a:stretch>
            <a:fillRect/>
          </a:stretch>
        </p:blipFill>
        <p:spPr bwMode="auto">
          <a:xfrm>
            <a:off x="720725" y="2028825"/>
            <a:ext cx="774065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 l="4616" t="20200" r="5000" b="24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ABBED4ED-42A1-4C80-ABBA-5C3B52CAF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30325E"/>
                </a:solidFill>
              </a:rPr>
              <a:t>Połączenia elektryczne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B736D220-45B6-495A-83EA-3DB0F843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1349375"/>
            <a:ext cx="78882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30325E"/>
                </a:solidFill>
              </a:rPr>
              <a:t>Przykładowe połączenie MOSAICa do systemu sterowania maszyny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4BA58FEA-BB52-4AC7-BBE2-E217CD00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08FA1472-2DE3-4B21-B083-ADB98A88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51FA79AC-D1C9-4D42-93A2-382B2E37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739775"/>
            <a:ext cx="39544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Electrical Connections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62AAE6D2-394C-4A95-90EF-1BC0AE53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660650"/>
            <a:ext cx="3808412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B5E195DE-B3B4-494F-9BC2-6ACBAB47A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85863"/>
            <a:ext cx="4960937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003B76"/>
                </a:solidFill>
              </a:rPr>
              <a:t>         </a:t>
            </a:r>
            <a:r>
              <a:rPr lang="it-IT" altLang="en-US" b="1">
                <a:solidFill>
                  <a:srgbClr val="003B76"/>
                </a:solidFill>
              </a:rPr>
              <a:t>SYGNAŁ</a:t>
            </a:r>
            <a:r>
              <a:rPr lang="it-IT" altLang="en-US" sz="1600" b="1">
                <a:solidFill>
                  <a:srgbClr val="003B76"/>
                </a:solidFill>
              </a:rPr>
              <a:t> </a:t>
            </a:r>
            <a:r>
              <a:rPr lang="en-US" altLang="en-US" b="1">
                <a:solidFill>
                  <a:srgbClr val="003B76"/>
                </a:solidFill>
              </a:rPr>
              <a:t>OUT TEST</a:t>
            </a:r>
          </a:p>
          <a:p>
            <a:pPr algn="ctr"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Sygnał TESTu musibyć wykorzystany do monitorowania obecności zwarcia lub przeciążenia na wejściu.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MOSAIC generuje na każdym wyjściu TEST sygnał impulsowy, który jest odczytywany z obu wejść i wyjścia, do którego jest podłączony.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Wszelkie zaprzestania lub zakłócenia sygnału spowodowane przez zwarcie do masy, 0V, 24V jest natychmiast wykrywane, powodując wyłączenie wyjść awaryjnych.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Wykorzystania wyjść TEST zwiększa wykrywanie błędów diagnostycznych i tym samym przyczynia się do poprawy poziomu wydajności systemu.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Korzystanie z wyjść TESTu jest wymagane dla fotokomórki, krawędzi bezpieczeństwa i maty bezpieczeństwa.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F2E80AA0-2F9B-4CC9-9B23-46C75768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1CA7B778-9702-4B9D-AE9C-FCF52955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FF2D4F55-5D62-4104-9389-A55C9CDD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720725"/>
            <a:ext cx="4097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54DE6E1B-245E-4AC6-8D3B-CCA61835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019300"/>
            <a:ext cx="3470275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4FDFEE43-C80D-4848-8F82-10B40DD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1455738"/>
            <a:ext cx="5189537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	</a:t>
            </a:r>
            <a:r>
              <a:rPr lang="it-IT" altLang="en-US" b="1">
                <a:solidFill>
                  <a:srgbClr val="003B76"/>
                </a:solidFill>
              </a:rPr>
              <a:t>Sygnał </a:t>
            </a:r>
            <a:r>
              <a:rPr lang="en-US" altLang="en-US" b="1">
                <a:solidFill>
                  <a:srgbClr val="003B76"/>
                </a:solidFill>
              </a:rPr>
              <a:t>OUT TEST</a:t>
            </a:r>
          </a:p>
          <a:p>
            <a:pPr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Każde wyjście TESTu może być podłączone do jednego czujnika mat bezpieczeństwa lub krawędzi bezpieczeństwa.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Każde wyjście TESTu z czujników elektromechanicznych  (styki bezpotencjałowe) mogą być podłączone do: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     - 2 czujników z M1, MI8O2 i Mi8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     - 4 czujników z MI16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Wyjście TEST nie może być jednocześnie połączone z ESPE OSSD self-checked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Używając fotokomórki, każde wyjście TEST może być połączone do 1 lub 2 czujników w serii.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A43B3425-9CDD-4D02-AC4A-70ED9EFA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7222A7DD-0B6E-4D07-A02B-346306EE5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A2275DA6-F00A-47B8-B558-1C7AC006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EAD68E3-10D5-4679-AA96-90BB3160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116513"/>
            <a:ext cx="341471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47674BE6-A06A-4AF3-A588-9046B7CD7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EF992DB7-A00A-47E7-84B2-EAE04654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58963"/>
            <a:ext cx="3783012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Rectangle 7">
            <a:extLst>
              <a:ext uri="{FF2B5EF4-FFF2-40B4-BE49-F238E27FC236}">
                <a16:creationId xmlns:a16="http://schemas.microsoft.com/office/drawing/2014/main" id="{D7EE7F37-3AFB-46F5-A4BC-F08C36E7D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1927225"/>
            <a:ext cx="5545137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en-US" sz="2400" b="1">
                <a:solidFill>
                  <a:srgbClr val="274DA1"/>
                </a:solidFill>
              </a:rPr>
              <a:t>Poziom bezpieczeństwa</a:t>
            </a:r>
          </a:p>
          <a:p>
            <a:pPr>
              <a:buClrTx/>
              <a:buFontTx/>
              <a:buNone/>
            </a:pPr>
            <a:endParaRPr lang="en-US" altLang="en-US" sz="800" b="1">
              <a:solidFill>
                <a:srgbClr val="000099"/>
              </a:solidFill>
            </a:endParaRPr>
          </a:p>
          <a:p>
            <a:pPr algn="ctr">
              <a:buClrTx/>
              <a:buFontTx/>
              <a:buNone/>
            </a:pPr>
            <a:endParaRPr lang="en-US" altLang="en-US" sz="1200" b="1">
              <a:solidFill>
                <a:srgbClr val="000099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SIL 3 	</a:t>
            </a:r>
            <a:r>
              <a:rPr lang="en-US" altLang="en-US" b="1">
                <a:solidFill>
                  <a:srgbClr val="274DA1"/>
                </a:solidFill>
              </a:rPr>
              <a:t>- IEC 61508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CC0000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SIL CL 3	</a:t>
            </a:r>
            <a:r>
              <a:rPr lang="en-US" altLang="en-US" b="1">
                <a:solidFill>
                  <a:srgbClr val="274DA1"/>
                </a:solidFill>
              </a:rPr>
              <a:t>- EN 62061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000099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PL e		</a:t>
            </a:r>
            <a:r>
              <a:rPr lang="en-US" altLang="en-US" b="1">
                <a:solidFill>
                  <a:srgbClr val="274DA1"/>
                </a:solidFill>
              </a:rPr>
              <a:t>- ISO/EN 13849-1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CC0000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Category 4 	</a:t>
            </a:r>
            <a:r>
              <a:rPr lang="en-US" altLang="en-US" b="1">
                <a:solidFill>
                  <a:srgbClr val="274DA1"/>
                </a:solidFill>
              </a:rPr>
              <a:t>- ISO/EN 13849-1</a:t>
            </a:r>
            <a:r>
              <a:rPr lang="it-IT" altLang="en-US" b="1">
                <a:solidFill>
                  <a:srgbClr val="CC0000"/>
                </a:solidFill>
              </a:rPr>
              <a:t>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660BBCB6-67EF-4A55-9ED5-A3BAB08D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4" name="Picture 2">
            <a:extLst>
              <a:ext uri="{FF2B5EF4-FFF2-40B4-BE49-F238E27FC236}">
                <a16:creationId xmlns:a16="http://schemas.microsoft.com/office/drawing/2014/main" id="{0946A073-EC06-4ED1-812A-4DCD3699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C482B343-E20E-4B91-ACD3-E8FCD4341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720725"/>
            <a:ext cx="4097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72629B0E-E2D5-4EAA-9FB2-78B5D924B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1312863"/>
            <a:ext cx="74104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Połączenie elektromechanicznych czujników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Stopy awaryjne – mechaniczne wyłączniki...</a:t>
            </a: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8BC19394-A005-4CDC-9900-5C3F6BBD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241550"/>
            <a:ext cx="3343275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096D29BB-5F0F-435C-BDCB-FCE30199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252663"/>
            <a:ext cx="3403600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FC77F88E-E7DE-4B83-90A1-957126B6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4EEBFCB4-24C9-4645-894F-849AB188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4412457B-1086-487A-8BD4-7DBB56D51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88BFAC1C-03B8-4BF5-B5CA-E23BD8203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1503363"/>
            <a:ext cx="6289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Połaczenie mat i krawędzi bezpieczeństwa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82CC3181-7C48-45A6-AB86-B1060F824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5826125"/>
            <a:ext cx="86137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</a:rPr>
              <a:t>Wyjście TEST może być połączone do jednego czujnika maty I krawędzi bezpieczeńśtwa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D07B0B30-0E08-4BD0-9A89-C4BB649F8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257425"/>
            <a:ext cx="5392737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173E95AB-8DA3-4784-9B40-E9BE4BB6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9C0C9726-9801-4591-B634-2BB417E9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AB03DDAB-4278-49F4-8376-80F40E02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1430338"/>
            <a:ext cx="68865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Połaczenie do: ESPE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Kurtyny świetlne – skaner laserowy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z OSSD 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0DE6435D-8540-402E-8C6C-FFA33E9B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5821363"/>
            <a:ext cx="6189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003B76"/>
                </a:solidFill>
              </a:rPr>
              <a:t>Wyjście TEST nie jest możliwe do połączenia razem z ESPE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3CF0A43-94A5-4860-A4FB-AB71BF8C8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164D4E0D-83FF-456A-92B3-5C5BDDE2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435225"/>
            <a:ext cx="55626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8DF58EC4-B4B7-4A98-834C-52B3E7FF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E2B0E85D-BFA8-4EDA-9DB0-B4DA0C87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D628D31F-BAC0-4DBE-B2A8-BDB028C53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739775"/>
            <a:ext cx="4891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Zalety rozwiązania MOSAIC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57CAED39-A512-41A8-B9D7-07880BF7C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481138"/>
            <a:ext cx="63182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FBE17207-7E38-4C94-8AB7-7F36005D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82850"/>
            <a:ext cx="2505075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6C74A997-0BB3-495F-98F1-DD4B8A6D8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61372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 porównaniu do obwodów bezpieczeństwa z tradycyjnymi elektromechanicznymi przekaźnikami bezpieczeństwa, MOSAIC ma wiele niezwykłych korzyści, takie jak: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 Zmniejsza liczbę urządeń i połączeń a tym samem wielkośc całego obwodu bezpieczęństwa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 Przyspiesza panel sterowniczy;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Umożliwia konfigurację poprzez szybkie i proste programowanie SW. Projektanci maszyn zawsze są w stanie łatwo zmienić konfigurację;</a:t>
            </a:r>
          </a:p>
          <a:p>
            <a:pPr algn="just"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  <a:cs typeface="Lucida Sans Unicode" panose="020B0602030504020204" pitchFamily="34" charset="0"/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it-IT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Ułatwia dodanie lub usunięcie bloków funkcji bezpieczeństwa na każdym etapie projektowania maszyny;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Jest w stanie sprawdzić konfigurację aplikacji w fazie projektowania poprzez funkcję zatwierdzania, jak również przetestować ją podczas instalacji za pomocą funkcji MONITOR.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8B9DE108-672E-429F-8B26-C578371C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0" name="Picture 2">
            <a:extLst>
              <a:ext uri="{FF2B5EF4-FFF2-40B4-BE49-F238E27FC236}">
                <a16:creationId xmlns:a16="http://schemas.microsoft.com/office/drawing/2014/main" id="{23F77CA1-1938-4D03-8398-0CC02DC2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476FEA0C-B6D9-4E79-9E51-8D5EF124B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20800"/>
            <a:ext cx="63182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Pozwala zabezpieczyć konfigurację systemu, poprzez:</a:t>
            </a:r>
            <a:br>
              <a:rPr lang="en-US" altLang="en-US" sz="1500">
                <a:solidFill>
                  <a:srgbClr val="003B76"/>
                </a:solidFill>
              </a:rPr>
            </a:br>
            <a:r>
              <a:rPr lang="en-US" altLang="en-US" sz="1500">
                <a:solidFill>
                  <a:srgbClr val="003B76"/>
                </a:solidFill>
              </a:rPr>
              <a:t>- wykrycie wszelkich prób konfiguracji z pominięciem urządzeń bezpieczeństwa, zawsze można skorzystać z tradycyjnych przekaźników bezpieczeństwa, za pomocą specjalnych testów (np. obowiązkowy test urządzenia bezpieczeństwa w maszynie start-up)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</a:rPr>
              <a:t>- ochrona przed nieautoryzowanymi zmianami do projektu przez 2-poziomowe hasło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it-IT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Upraszcza utrzymanie maszyn dziękikarty pamięci MCM, która pozwala przenieść konfigurację w kilku prostych krokach do nowego MOSAICa;</a:t>
            </a: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Logika jest dokonywane za pośrednictwem interfejsu graficznego. Bez zbędnych połączeń elektrycznych, które są potrzebne przy tradycyjnych rozwiązaniach, gdy konieczne jest okablowanie wyjść przekaźników bezpieczeństwa;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Mniejsza liczba elementów elektromechanicznych oznacza również zwiększenie “Performance Level”, a zatem zwiększa poziom bezpieczeństwa</a:t>
            </a:r>
          </a:p>
          <a:p>
            <a:pPr>
              <a:spcAft>
                <a:spcPts val="750"/>
              </a:spcAft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  <a:cs typeface="Lucida Sans Unicode" panose="020B0602030504020204" pitchFamily="34" charset="0"/>
            </a:endParaRP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719CDE10-0F84-43D6-9EA4-7B122271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82850"/>
            <a:ext cx="2505075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3" name="Rectangle 5">
            <a:extLst>
              <a:ext uri="{FF2B5EF4-FFF2-40B4-BE49-F238E27FC236}">
                <a16:creationId xmlns:a16="http://schemas.microsoft.com/office/drawing/2014/main" id="{BC7F997F-9619-46FA-B4BF-3AF202A2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739775"/>
            <a:ext cx="4495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Zalety rozwiązania MOSAIC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34EB9303-5FB5-4442-A45F-57CBBD7F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>
            <a:extLst>
              <a:ext uri="{FF2B5EF4-FFF2-40B4-BE49-F238E27FC236}">
                <a16:creationId xmlns:a16="http://schemas.microsoft.com/office/drawing/2014/main" id="{2A23D06B-2E88-4F1B-8CD7-E91875ED0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F2F9F121-A4BD-468C-8121-B86F9756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120775"/>
            <a:ext cx="137477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B688017-6E10-4FD6-B498-DCFA7A2E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9328811C-DB1A-4812-845A-615525276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7300"/>
            <a:ext cx="882015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it-IT" altLang="en-US" sz="1500" b="1">
                <a:solidFill>
                  <a:srgbClr val="003B76"/>
                </a:solidFill>
              </a:rPr>
              <a:t>MOSAIC jest zgodny z następującymi dyrektywami i normami:</a:t>
            </a:r>
          </a:p>
          <a:p>
            <a:pPr algn="just">
              <a:buClrTx/>
              <a:buFontTx/>
              <a:buNone/>
            </a:pPr>
            <a:endParaRPr lang="it-IT" altLang="en-US" sz="10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▪2006/42/EC “Dyrektywa Maszynowa”</a:t>
            </a: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▪2004/108/EC “Kompatybilność Elektromagnetyczna (EMC)”</a:t>
            </a: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▪2006/95/EC “Dyrektywa Niskonapięciowa (LVD)”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▪CEI EN 61131-2: “Sterowniki Programowalne,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Wymagania I Testy”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ISO 13849-1: “Bezpieczeństwo maszyn: Części związane z bezpieczeństwem systemów sterowania –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zasady projektowania”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ISO 13849-2: “Bezpieczeństwo maszyn: Części związane z bezpieczeństwem systemów sterowania –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Walidacja”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954-1: “Bezpieczeństwo maszyn: Części związane z bezpieczeństwem systemów sterowania  – Ogólne zasady projektowania”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▪IEC/EN 61496-1: “Bezpieczeństwo maszyn: Elektro-czuła aparatura zabezpieczająca,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Wymagania I Testy”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▪IEC/EN 62061 “Bezpieczeństwo Maszyn – Funkcjonalne bezpieczeństwo związane z bezpieczeństwem urządzeń elektrycznych, elektronicznych i programowalnych elektronicznych systemów sterowania”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61508-1: “Funkcjonalne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wymagania”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61508-2: “Funkcjonalne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Wymagania dotyczące urządzeń elektrycznych, elektronicznych i programowalnych elektronicznych systemów związanych z bezpieczeństwem”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61508-3: ” 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3: Wymagania oprogramowania”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</a:rPr>
              <a:t>▪IEC 61784-3: “Przemysłowe sieci komunikacyjne - Profil - Część 3: Funkcjonalne bezpieczeństwo magistral I definicje profili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▪IEC/TS 62046 Ed. 2 “Bezpieczeństwo maszyn - Stosowanie środków ochrony indywidualnej do wykrywania obecności osób "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B7DA416F-9FCD-47D5-A49C-1CF5A14F8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D34F02BA-DCEE-4175-9F15-3F271021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E50E61F8-371A-4034-94CD-8A20B2569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E99B1B8D-6022-4E4B-9F30-6FAE2821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83A2A6BF-D1A5-44D0-A5DF-99B2B92E4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4335E050-FA32-4AAC-9EE8-B6B296CE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1879600"/>
            <a:ext cx="29114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>
            <a:extLst>
              <a:ext uri="{FF2B5EF4-FFF2-40B4-BE49-F238E27FC236}">
                <a16:creationId xmlns:a16="http://schemas.microsoft.com/office/drawing/2014/main" id="{3DB250C8-A9D6-4F62-B28B-A3F3BF67F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9725"/>
            <a:ext cx="6772275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003B76"/>
                </a:solidFill>
              </a:rPr>
              <a:t> </a:t>
            </a:r>
            <a:r>
              <a:rPr lang="it-IT" altLang="en-US" sz="2000" b="1">
                <a:solidFill>
                  <a:srgbClr val="003B76"/>
                </a:solidFill>
              </a:rPr>
              <a:t>Cechy Główne:</a:t>
            </a:r>
            <a:br>
              <a:rPr lang="en-US" altLang="en-US" sz="2000" b="1">
                <a:solidFill>
                  <a:srgbClr val="274DA1"/>
                </a:solidFill>
              </a:rPr>
            </a:br>
            <a:endParaRPr lang="en-US" altLang="en-US" sz="2000" b="1">
              <a:solidFill>
                <a:srgbClr val="274DA1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Kompaktowa konstrukcja:</a:t>
            </a:r>
            <a:br>
              <a:rPr lang="en-US" altLang="en-US">
                <a:solidFill>
                  <a:srgbClr val="003B76"/>
                </a:solidFill>
              </a:rPr>
            </a:br>
            <a:r>
              <a:rPr lang="en-US" altLang="en-US">
                <a:solidFill>
                  <a:srgbClr val="003B76"/>
                </a:solidFill>
              </a:rPr>
              <a:t>wymiary pojedynczego modułu 22.5 x 99 x 114.5 mm,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wymienny blok styków</a:t>
            </a:r>
            <a:r>
              <a:rPr lang="pl-PL" altLang="en-US">
                <a:solidFill>
                  <a:srgbClr val="003B76"/>
                </a:solidFill>
              </a:rPr>
              <a:t> przyłączeniowych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Max 7 modułów rozszerzeń do </a:t>
            </a:r>
            <a:r>
              <a:rPr lang="pl-PL" altLang="en-US">
                <a:solidFill>
                  <a:srgbClr val="003B76"/>
                </a:solidFill>
              </a:rPr>
              <a:t>jednostki </a:t>
            </a:r>
            <a:r>
              <a:rPr lang="en-US" altLang="en-US">
                <a:solidFill>
                  <a:srgbClr val="003B76"/>
                </a:solidFill>
              </a:rPr>
              <a:t>Master M1</a:t>
            </a: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</a:rPr>
              <a:t>(</a:t>
            </a:r>
            <a:r>
              <a:rPr lang="en-US" altLang="en-US">
                <a:solidFill>
                  <a:srgbClr val="003B76"/>
                </a:solidFill>
              </a:rPr>
              <a:t>plus moduły przekaźnika)</a:t>
            </a:r>
            <a:br>
              <a:rPr lang="en-US" altLang="en-US">
                <a:solidFill>
                  <a:srgbClr val="003B76"/>
                </a:solidFill>
              </a:rPr>
            </a:br>
            <a:r>
              <a:rPr lang="en-US" altLang="en-US">
                <a:solidFill>
                  <a:srgbClr val="003B76"/>
                </a:solidFill>
              </a:rPr>
              <a:t>Max 72 wejścia i 8 par sygnałów OSSD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Łatwy i intuicyjny graficzny program konfiguracyjny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(MSD - Mosaic Safety Designer)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Komunikacja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magistralna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pomiędzy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modułami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(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szyna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MSC - Mosaic Safety Communication)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Karta pamięci konfiguracji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(MCM - Mosaic Configuration Memory)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Prosta diagnostyka poprzez diod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sygnalizacyjn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 i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oprogramowani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1BB66D1-3254-46FC-BC87-31938C39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0981DEC0-CA3B-4815-9922-043BEEF3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F2D1A2A9-ABA6-4E7B-9E15-B3DBA713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58EC83AD-E523-412D-B635-C9410B626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41438"/>
            <a:ext cx="8486775" cy="50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003B76"/>
                </a:solidFill>
              </a:rPr>
              <a:t> </a:t>
            </a:r>
            <a:r>
              <a:rPr lang="it-IT" altLang="en-US" sz="2000" b="1">
                <a:solidFill>
                  <a:srgbClr val="003B76"/>
                </a:solidFill>
              </a:rPr>
              <a:t>WYMIARY</a:t>
            </a: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Pojedynczy moduł: 22,5 x 99 x 114.5 mm</a:t>
            </a: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Minimalna liczba modułów:</a:t>
            </a:r>
          </a:p>
          <a:p>
            <a:pPr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</a:t>
            </a:r>
            <a:r>
              <a:rPr lang="it-IT" altLang="en-US" b="1">
                <a:solidFill>
                  <a:srgbClr val="003B76"/>
                </a:solidFill>
              </a:rPr>
              <a:t>M1 </a:t>
            </a:r>
            <a:r>
              <a:rPr lang="pl-PL" altLang="en-US" b="1">
                <a:solidFill>
                  <a:srgbClr val="003B76"/>
                </a:solidFill>
              </a:rPr>
              <a:t>– tylko jednastka centralna – bez rozszerzeń</a:t>
            </a:r>
          </a:p>
          <a:p>
            <a:pPr>
              <a:buClrTx/>
              <a:buFontTx/>
              <a:buNone/>
            </a:pPr>
            <a:r>
              <a:rPr lang="pl-PL" altLang="en-US" b="1">
                <a:solidFill>
                  <a:srgbClr val="003B76"/>
                </a:solidFill>
              </a:rPr>
              <a:t>	</a:t>
            </a:r>
            <a:r>
              <a:rPr lang="it-IT" altLang="en-US">
                <a:solidFill>
                  <a:srgbClr val="003B76"/>
                </a:solidFill>
              </a:rPr>
              <a:t>	 = 1 moduł = 8 wejść i 2 pary sygnałów OSSD </a:t>
            </a:r>
          </a:p>
          <a:p>
            <a:pPr lvl="1" indent="0"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Maksymalna liczba modułów:</a:t>
            </a:r>
          </a:p>
          <a:p>
            <a:pPr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</a:t>
            </a:r>
            <a:r>
              <a:rPr lang="it-IT" altLang="en-US" b="1">
                <a:solidFill>
                  <a:srgbClr val="003B76"/>
                </a:solidFill>
              </a:rPr>
              <a:t>M1 + 7 rozszerzeń</a:t>
            </a:r>
            <a:r>
              <a:rPr lang="it-IT" altLang="en-US">
                <a:solidFill>
                  <a:srgbClr val="003B76"/>
                </a:solidFill>
              </a:rPr>
              <a:t> połączonych do M1</a:t>
            </a: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przez </a:t>
            </a:r>
            <a:r>
              <a:rPr lang="pl-PL" altLang="en-US">
                <a:solidFill>
                  <a:srgbClr val="003B76"/>
                </a:solidFill>
              </a:rPr>
              <a:t>szynę </a:t>
            </a:r>
            <a:r>
              <a:rPr lang="it-IT" altLang="en-US">
                <a:solidFill>
                  <a:srgbClr val="003B76"/>
                </a:solidFill>
              </a:rPr>
              <a:t>MSC bus</a:t>
            </a: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= 8 modułów = 72 wejścia i 8 par </a:t>
            </a:r>
            <a:br>
              <a:rPr lang="it-IT" altLang="en-US">
                <a:solidFill>
                  <a:srgbClr val="003B76"/>
                </a:solidFill>
              </a:rPr>
            </a:br>
            <a:r>
              <a:rPr lang="it-IT" altLang="en-US">
                <a:solidFill>
                  <a:srgbClr val="003B76"/>
                </a:solidFill>
              </a:rPr>
              <a:t>      sygnałów OSSD 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i="1">
                <a:solidFill>
                  <a:srgbClr val="003B76"/>
                </a:solidFill>
              </a:rPr>
              <a:t>(bez przekaźników rozszerzeń MR2 i MR4)</a:t>
            </a:r>
            <a:r>
              <a:rPr lang="fr-FR" altLang="en-US" sz="1400" b="1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C3E4DF6F-79B0-4B0F-852A-2C8CEB469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6FE8C12B-7AA2-42F4-B9BF-900A5523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81513"/>
            <a:ext cx="3819525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9EF0589F-6564-47F6-98A1-6143BF178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843088"/>
            <a:ext cx="1196975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8BA33045-1F8C-4613-92DA-7AA8DF59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7FB8AA9A-268C-49FC-A753-93174A9A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FB9551EF-25DA-4759-8589-D3C8F57A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38AFCF3-AE60-474E-963A-22D072E5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58988"/>
            <a:ext cx="2670175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45EB4473-F9F8-4D41-866E-39EA8699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121275"/>
            <a:ext cx="12001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8A69669B-EB57-4144-BA97-4E17E697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908175"/>
            <a:ext cx="6294437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M1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Samodzielna jednostka</a:t>
            </a:r>
            <a:r>
              <a:rPr lang="pl-PL" altLang="en-US">
                <a:solidFill>
                  <a:srgbClr val="274DA1"/>
                </a:solidFill>
              </a:rPr>
              <a:t> centralna </a:t>
            </a:r>
            <a:r>
              <a:rPr lang="en-US" altLang="en-US">
                <a:solidFill>
                  <a:srgbClr val="274DA1"/>
                </a:solidFill>
              </a:rPr>
              <a:t>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Programowalny poprzez </a:t>
            </a:r>
            <a:r>
              <a:rPr lang="pl-PL" altLang="en-US">
                <a:solidFill>
                  <a:srgbClr val="274DA1"/>
                </a:solidFill>
              </a:rPr>
              <a:t>złącze </a:t>
            </a:r>
            <a:r>
              <a:rPr lang="en-US" altLang="en-US">
                <a:solidFill>
                  <a:srgbClr val="274DA1"/>
                </a:solidFill>
              </a:rPr>
              <a:t>USB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8 </a:t>
            </a:r>
            <a:r>
              <a:rPr lang="pl-PL" altLang="en-US">
                <a:solidFill>
                  <a:srgbClr val="274DA1"/>
                </a:solidFill>
              </a:rPr>
              <a:t>wejść </a:t>
            </a:r>
            <a:r>
              <a:rPr lang="en-US" altLang="en-US">
                <a:solidFill>
                  <a:srgbClr val="274DA1"/>
                </a:solidFill>
              </a:rPr>
              <a:t>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</a:t>
            </a:r>
            <a:r>
              <a:rPr lang="pl-PL" altLang="en-US">
                <a:solidFill>
                  <a:srgbClr val="274DA1"/>
                </a:solidFill>
              </a:rPr>
              <a:t>wyjścia </a:t>
            </a:r>
            <a:r>
              <a:rPr lang="en-US" altLang="en-US">
                <a:solidFill>
                  <a:srgbClr val="274DA1"/>
                </a:solidFill>
              </a:rPr>
              <a:t>OSSD (2 pary), </a:t>
            </a:r>
            <a:r>
              <a:rPr lang="pl-PL" altLang="en-US">
                <a:solidFill>
                  <a:srgbClr val="274DA1"/>
                </a:solidFill>
              </a:rPr>
              <a:t>obciążenie </a:t>
            </a:r>
            <a:r>
              <a:rPr lang="en-US" altLang="en-US">
                <a:solidFill>
                  <a:srgbClr val="274DA1"/>
                </a:solidFill>
              </a:rPr>
              <a:t>400mA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wyjścia testowe (do monitorowania czujników)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wejścia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MCM konfiguracyjna pamięć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24 złącza x 22.5 mm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90009B9A-C878-4453-A766-07C09A58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AE5BF924-A5B9-46FE-85A7-B9E5DEED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412B0C74-1C13-4B8D-B710-93FDC97E6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FC40B7A7-C7D2-4C50-8933-774CF80F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220913"/>
            <a:ext cx="2960687" cy="463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781ED4F5-A97E-481A-B4A1-40C602467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1916113"/>
            <a:ext cx="6294438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MI8O2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 rozszerzeń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8 </a:t>
            </a:r>
            <a:r>
              <a:rPr lang="pl-PL" altLang="en-US">
                <a:solidFill>
                  <a:srgbClr val="274DA1"/>
                </a:solidFill>
              </a:rPr>
              <a:t>wejść 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</a:t>
            </a:r>
            <a:r>
              <a:rPr lang="pl-PL" altLang="en-US">
                <a:solidFill>
                  <a:srgbClr val="274DA1"/>
                </a:solidFill>
              </a:rPr>
              <a:t>wyjścia </a:t>
            </a:r>
            <a:r>
              <a:rPr lang="en-US" altLang="en-US">
                <a:solidFill>
                  <a:srgbClr val="274DA1"/>
                </a:solidFill>
              </a:rPr>
              <a:t>OSSD (2 </a:t>
            </a:r>
            <a:r>
              <a:rPr lang="pl-PL" altLang="en-US">
                <a:solidFill>
                  <a:srgbClr val="274DA1"/>
                </a:solidFill>
              </a:rPr>
              <a:t>pary</a:t>
            </a:r>
            <a:r>
              <a:rPr lang="en-US" altLang="en-US">
                <a:solidFill>
                  <a:srgbClr val="274DA1"/>
                </a:solidFill>
              </a:rPr>
              <a:t>), obciążenie 400mA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wyjść testowych (do monitorowania czujników)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wejścia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24 złącza x 22.5 mm</a:t>
            </a:r>
            <a:br>
              <a:rPr lang="en-US" altLang="en-US">
                <a:solidFill>
                  <a:srgbClr val="274DA1"/>
                </a:solidFill>
              </a:rPr>
            </a:b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>
                <a:solidFill>
                  <a:srgbClr val="274DA1"/>
                </a:solidFill>
              </a:rPr>
              <a:t>=&gt; Tak samo jak w M1, ale bez możliwości programowania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4012</TotalTime>
  <Words>2876</Words>
  <Application>Microsoft Office PowerPoint</Application>
  <PresentationFormat>On-screen Show (4:3)</PresentationFormat>
  <Paragraphs>331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Times New Roman</vt:lpstr>
      <vt:lpstr>Arial</vt:lpstr>
      <vt:lpstr>Lucida Sans Unicode</vt:lpstr>
      <vt:lpstr>Verdana</vt:lpstr>
      <vt:lpstr>Tahoma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CARLO</dc:creator>
  <cp:lastModifiedBy>Greg Hero</cp:lastModifiedBy>
  <cp:revision>208</cp:revision>
  <cp:lastPrinted>1601-01-01T00:00:00Z</cp:lastPrinted>
  <dcterms:created xsi:type="dcterms:W3CDTF">2009-03-25T14:44:08Z</dcterms:created>
  <dcterms:modified xsi:type="dcterms:W3CDTF">2020-07-05T16:21:11Z</dcterms:modified>
</cp:coreProperties>
</file>